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564741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северо-западный ночью 2-7, днем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0-2 мороза, днем 8-10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октября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 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07716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21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23800</TotalTime>
  <Words>593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4217</cp:revision>
  <cp:lastPrinted>2021-07-01T03:56:27Z</cp:lastPrinted>
  <dcterms:created xsi:type="dcterms:W3CDTF">2018-03-27T06:03:00Z</dcterms:created>
  <dcterms:modified xsi:type="dcterms:W3CDTF">2024-10-20T08:41:23Z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