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755028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1-3,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Температура воздуха ночью 1-3 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5685811"/>
              </p:ext>
            </p:extLst>
          </p:nvPr>
        </p:nvGraphicFramePr>
        <p:xfrm>
          <a:off x="5097016" y="4182756"/>
          <a:ext cx="4536504" cy="22018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9.642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22966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4262</cp:revision>
  <cp:lastPrinted>2021-07-01T03:56:27Z</cp:lastPrinted>
  <dcterms:created xsi:type="dcterms:W3CDTF">2018-03-27T06:03:00Z</dcterms:created>
  <dcterms:modified xsi:type="dcterms:W3CDTF">2024-10-20T07:20:02Z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