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7246214"/>
              </p:ext>
            </p:extLst>
          </p:nvPr>
        </p:nvGraphicFramePr>
        <p:xfrm>
          <a:off x="307975" y="2401809"/>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294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20 </a:t>
                      </a:r>
                      <a:r>
                        <a:rPr kumimoji="0" lang="kk-KZ"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қазан</a:t>
                      </a:r>
                      <a:endPar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қазан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21 қазан 2024 ж. сағ. 20-дейін</a:t>
            </a:r>
          </a:p>
          <a:p>
            <a:pPr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Түнде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облыстың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солтүстігінде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шығысында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түнде 2-7, күндіз </a:t>
            </a:r>
            <a:r>
              <a:rPr lang="ru-RU" sz="1200" dirty="0" smtClean="0">
                <a:latin typeface="Times New Roman" panose="02020603050405020304" pitchFamily="18" charset="0"/>
                <a:cs typeface="Times New Roman" panose="02020603050405020304" pitchFamily="18" charset="0"/>
              </a:rPr>
              <a:t>7-12 м/с</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0-2</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градус аяз</a:t>
            </a:r>
            <a:r>
              <a:rPr lang="ru-RU" sz="1200" dirty="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күндіз 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22 қазан</a:t>
            </a:r>
          </a:p>
          <a:p>
            <a:pPr algn="ctr"/>
            <a:r>
              <a:rPr lang="kk-KZ" sz="1200" b="1" dirty="0" smtClean="0">
                <a:solidFill>
                  <a:prstClr val="black"/>
                </a:solidFill>
                <a:latin typeface="Times New Roman" panose="02020603050405020304" pitchFamily="18" charset="0"/>
                <a:cs typeface="Times New Roman" panose="02020603050405020304" pitchFamily="18" charset="0"/>
              </a:rPr>
              <a:t>21 қазан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22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err="1">
                <a:solidFill>
                  <a:prstClr val="black"/>
                </a:solidFill>
                <a:latin typeface="Times New Roman" panose="02020603050405020304" pitchFamily="18" charset="0"/>
                <a:cs typeface="Times New Roman" panose="02020603050405020304" pitchFamily="18" charset="0"/>
              </a:rPr>
              <a:t>Солтүстік-батыстан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1-3 </a:t>
            </a:r>
            <a:r>
              <a:rPr lang="kk-KZ" sz="1200" dirty="0">
                <a:solidFill>
                  <a:prstClr val="black"/>
                </a:solidFill>
                <a:latin typeface="Times New Roman" panose="02020603050405020304" pitchFamily="18" charset="0"/>
                <a:cs typeface="Times New Roman" panose="02020603050405020304" pitchFamily="18" charset="0"/>
              </a:rPr>
              <a:t>градус аяз.</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648529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0,871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Т</a:t>
            </a:r>
            <a:r>
              <a:rPr lang="ru-RU" sz="1200" dirty="0" smtClean="0">
                <a:solidFill>
                  <a:prstClr val="black"/>
                </a:solidFill>
                <a:latin typeface="Times New Roman" panose="02020603050405020304" pitchFamily="18" charset="0"/>
                <a:cs typeface="Times New Roman" panose="02020603050405020304" pitchFamily="18" charset="0"/>
              </a:rPr>
              <a:t>үнде 21 </a:t>
            </a:r>
            <a:r>
              <a:rPr lang="ru-RU" sz="1200" dirty="0" err="1" smtClean="0">
                <a:solidFill>
                  <a:prstClr val="black"/>
                </a:solidFill>
                <a:latin typeface="Times New Roman" panose="02020603050405020304" pitchFamily="18" charset="0"/>
                <a:cs typeface="Times New Roman" panose="02020603050405020304" pitchFamily="18" charset="0"/>
              </a:rPr>
              <a:t>қазан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21367</TotalTime>
  <Words>589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4225</cp:revision>
  <cp:lastPrinted>2021-07-01T07:38:07Z</cp:lastPrinted>
  <dcterms:created xsi:type="dcterms:W3CDTF">2018-03-27T06:03:00Z</dcterms:created>
  <dcterms:modified xsi:type="dcterms:W3CDTF">2024-10-20T08:42:03Z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