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337763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кей уақыттарда жаңбыр жауады.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5-10 м/с. Ауа температурасы түнде 5-7, күндіз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Солтүстік-шығыстан жел соғады, күші 3-8 м/с. Ауа температурасы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521832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0,243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0,088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19190</TotalTime>
  <Words>523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4894</cp:revision>
  <cp:lastPrinted>2021-07-01T07:38:07Z</cp:lastPrinted>
  <dcterms:created xsi:type="dcterms:W3CDTF">2018-03-27T06:03:00Z</dcterms:created>
  <dcterms:modified xsi:type="dcterms:W3CDTF">2024-10-20T10:02:50Z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