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582" y="-13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4777191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a:t>
            </a:r>
          </a:p>
          <a:p>
            <a:pPr indent="180975" algn="ctr">
              <a:tabLst>
                <a:tab pos="179388" algn="l"/>
              </a:tabLst>
            </a:pP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Тұман.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 </a:t>
            </a:r>
            <a:r>
              <a:rPr lang="kk-KZ" sz="120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a:t>
            </a:r>
            <a:r>
              <a:rPr lang="kk-KZ"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22 </a:t>
            </a:r>
            <a:r>
              <a:rPr lang="kk-KZ" sz="1200" dirty="0">
                <a:solidFill>
                  <a:schemeClr val="tx1"/>
                </a:solidFill>
                <a:latin typeface="Times New Roman" pitchFamily="18" charset="0"/>
                <a:cs typeface="Times New Roman" pitchFamily="18" charset="0"/>
              </a:rPr>
              <a:t>қазанда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А.Новиков/Ю. 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15564</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5363</cp:revision>
  <cp:lastPrinted>2021-07-01T03:56:27Z</cp:lastPrinted>
  <dcterms:created xsi:type="dcterms:W3CDTF">2018-03-27T06:03:00Z</dcterms:created>
  <dcterms:modified xsi:type="dcterms:W3CDTF">2024-10-20T08:03:36Z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