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6816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465645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16742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21</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20 қазан  с. 20-ден 21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a:t>
            </a:r>
            <a:r>
              <a:rPr lang="kk-KZ" sz="1100" dirty="0">
                <a:solidFill>
                  <a:prstClr val="black"/>
                </a:solidFill>
                <a:latin typeface="Times New Roman" panose="02020603050405020304" pitchFamily="18" charset="0"/>
                <a:cs typeface="Times New Roman" panose="02020603050405020304" pitchFamily="18" charset="0"/>
              </a:rPr>
              <a:t>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7-12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2-4, </a:t>
            </a:r>
            <a:r>
              <a:rPr lang="kk-KZ" sz="1100" kern="1400" dirty="0">
                <a:solidFill>
                  <a:srgbClr val="000000"/>
                </a:solidFill>
                <a:latin typeface="Times New Roman" panose="02020603050405020304" pitchFamily="18" charset="0"/>
                <a:ea typeface="Times New Roman" panose="02020603050405020304" pitchFamily="18" charset="0"/>
              </a:rPr>
              <a:t>күндіз 11-13 жылы.</a:t>
            </a:r>
          </a:p>
          <a:p>
            <a:pPr algn="ctr"/>
            <a:r>
              <a:rPr lang="ru-RU" sz="1100" b="1" kern="1400" dirty="0">
                <a:latin typeface="Times New Roman" panose="02020603050405020304" pitchFamily="18" charset="0"/>
                <a:cs typeface="Times New Roman" panose="02020603050405020304" pitchFamily="18" charset="0"/>
              </a:rPr>
              <a:t>22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21 қазан с. 20-ден 22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аздаған жауын-шашын (жаңбыр, қар). Солтүстік-шығыстан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21 қазанда, түнде 22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78B6C239-8BFA-464A-82DF-9E65A06BA36F}"/>
              </a:ext>
            </a:extLst>
          </p:cNvPr>
          <p:cNvSpPr txBox="1"/>
          <p:nvPr/>
        </p:nvSpPr>
        <p:spPr>
          <a:xfrm>
            <a:off x="5069407"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6452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33310</TotalTime>
  <Words>619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5535</cp:revision>
  <cp:lastPrinted>2023-01-16T10:13:34Z</cp:lastPrinted>
  <dcterms:created xsi:type="dcterms:W3CDTF">2018-03-27T06:03:00Z</dcterms:created>
  <dcterms:modified xsi:type="dcterms:W3CDTF">2024-10-20T06:46:48Z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