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408"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2262375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a:t>
                      </a:r>
                      <a:r>
                        <a:rPr lang="" altLang="x-none" sz="1600" b="1" i="1" dirty="0" smtClean="0">
                          <a:solidFill>
                            <a:srgbClr val="002060"/>
                          </a:solidFill>
                          <a:latin typeface="Times New Roman" panose="02020603050405020304" pitchFamily="18" charset="0"/>
                          <a:cs typeface="Times New Roman" panose="02020603050405020304" pitchFamily="18" charset="0"/>
                        </a:rPr>
                        <a:t>9</a:t>
                      </a:r>
                      <a:r>
                        <a:rPr lang="ru-RU" altLang="x-none" sz="1600" b="1" i="1" dirty="0" smtClean="0">
                          <a:solidFill>
                            <a:srgbClr val="002060"/>
                          </a:solidFill>
                          <a:latin typeface="Times New Roman" panose="02020603050405020304" pitchFamily="18" charset="0"/>
                          <a:cs typeface="Times New Roman" panose="02020603050405020304" pitchFamily="18" charset="0"/>
                        </a:rPr>
                        <a:t>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20 қ</a:t>
            </a:r>
            <a:r>
              <a:rPr lang="" altLang="ru-RU" sz="1200" b="1" dirty="0">
                <a:latin typeface="Times New Roman" panose="02020603050405020304" pitchFamily="18" charset="0"/>
                <a:cs typeface="Times New Roman" panose="02020603050405020304" pitchFamily="18" charset="0"/>
              </a:rPr>
              <a:t>азан</a:t>
            </a:r>
            <a:r>
              <a:rPr lang="kk-KZ" altLang="ru-RU" sz="1200" b="1" dirty="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185214"/>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20 </a:t>
            </a:r>
            <a:r>
              <a:rPr lang="ru-RU" altLang="ru-RU" sz="1200" b="1" dirty="0">
                <a:latin typeface="Times New Roman" panose="02020603050405020304" pitchFamily="18" charset="0"/>
                <a:cs typeface="Times New Roman" panose="02020603050405020304" pitchFamily="18" charset="0"/>
              </a:rPr>
              <a:t>қ</a:t>
            </a:r>
            <a:r>
              <a:rPr lang="" altLang="ru-RU" sz="1200" b="1" dirty="0">
                <a:latin typeface="Times New Roman" panose="02020603050405020304" pitchFamily="18" charset="0"/>
                <a:cs typeface="Times New Roman" panose="02020603050405020304" pitchFamily="18" charset="0"/>
              </a:rPr>
              <a:t>азан</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 жауын-шашынсыз. </a:t>
            </a:r>
            <a:r>
              <a:rPr lang="kk-KZ" sz="1200" dirty="0" smtClean="0">
                <a:solidFill>
                  <a:prstClr val="black"/>
                </a:solidFill>
                <a:latin typeface="Times New Roman" pitchFamily="18" charset="0"/>
                <a:cs typeface="Times New Roman" pitchFamily="18" charset="0"/>
              </a:rPr>
              <a:t>Жел </a:t>
            </a:r>
            <a:r>
              <a:rPr lang="ru-RU" sz="1200" dirty="0" err="1"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5-10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0-2</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a:t>
            </a:r>
            <a:endParaRPr lang="kk-KZ" sz="400" dirty="0">
              <a:solidFill>
                <a:prstClr val="black"/>
              </a:solidFill>
              <a:latin typeface="Times New Roman" pitchFamily="18" charset="0"/>
              <a:cs typeface="Times New Roman" pitchFamily="18" charset="0"/>
            </a:endParaRPr>
          </a:p>
          <a:p>
            <a:pPr lvl="0" indent="185738" algn="just"/>
            <a:endParaRPr lang="kk-KZ" sz="400" dirty="0" smtClean="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21 </a:t>
            </a:r>
            <a:r>
              <a:rPr lang="kk-KZ" altLang="ru-RU"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22 </a:t>
            </a:r>
            <a:r>
              <a:rPr lang="ru-RU" sz="1200" b="1" dirty="0" err="1">
                <a:latin typeface="Times New Roman" panose="02020603050405020304" pitchFamily="18" charset="0"/>
                <a:cs typeface="Times New Roman" panose="02020603050405020304" pitchFamily="18" charset="0"/>
              </a:rPr>
              <a:t>қазан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a:t>
            </a:r>
            <a:r>
              <a:rPr lang="ru-RU" sz="1200" dirty="0" err="1" smtClean="0">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5-10</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3-5° жылы </a:t>
            </a:r>
            <a:r>
              <a:rPr lang="kk-KZ" sz="1200" dirty="0">
                <a:solidFill>
                  <a:prstClr val="black"/>
                </a:solidFill>
                <a:latin typeface="Times New Roman" pitchFamily="18" charset="0"/>
                <a:cs typeface="Times New Roman" pitchFamily="18" charset="0"/>
              </a:rPr>
              <a:t>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7732002"/>
              </p:ext>
            </p:extLst>
          </p:nvPr>
        </p:nvGraphicFramePr>
        <p:xfrm>
          <a:off x="4998388" y="3903991"/>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1,488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6482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1,296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0,410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0,291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21" name="TextBox 13"/>
          <p:cNvSpPr txBox="1"/>
          <p:nvPr/>
        </p:nvSpPr>
        <p:spPr>
          <a:xfrm>
            <a:off x="4997401" y="226401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сей</a:t>
            </a:r>
            <a:r>
              <a:rPr lang="kk-KZ" sz="1200" dirty="0" smtClean="0">
                <a:solidFill>
                  <a:prstClr val="black"/>
                </a:solidFill>
                <a:latin typeface="Times New Roman" panose="02020603050405020304" pitchFamily="18" charset="0"/>
                <a:cs typeface="Times New Roman" panose="02020603050405020304" pitchFamily="18" charset="0"/>
              </a:rPr>
              <a:t>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97401" y="315120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Жиембаева Д.А.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Назарханова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23137</TotalTime>
  <Words>633</Words>
  <Application>Microsoft Office PowerPoint</Application>
  <PresentationFormat>Лист A4 (210x297 мм)</PresentationFormat>
  <Paragraphs>112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Воздух-6</cp:lastModifiedBy>
  <cp:revision>4223</cp:revision>
  <cp:lastPrinted>2021-07-01T03:56:27Z</cp:lastPrinted>
  <dcterms:created xsi:type="dcterms:W3CDTF">2018-03-27T06:03:00Z</dcterms:created>
  <dcterms:modified xsi:type="dcterms:W3CDTF">2024-10-20T06:31:42Z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