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533963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и утром небольшие осадки (дождь, снег), туман, гололёд. Ветер северо-западный 5-10 м/с. Температура воздуха ночью 0-2 мороза, днем 8-10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23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небольшие осадки (дождь, снег)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юго-западный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1-3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89167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35796</TotalTime>
  <Words>667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5754</cp:revision>
  <cp:lastPrinted>2021-11-30T05:55:24Z</cp:lastPrinted>
  <dcterms:created xsi:type="dcterms:W3CDTF">2018-03-27T06:03:00Z</dcterms:created>
  <dcterms:modified xsi:type="dcterms:W3CDTF">2024-10-21T07:45:39Z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