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 varScale="1">
        <p:scale>
          <a:sx n="118" d="100"/>
          <a:sy n="118" d="100"/>
        </p:scale>
        <p:origin x="-2022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399755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504514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блачность, без осадков. Ночью и утром туман. 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северо-западный,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1-3,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27537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5021</cp:revision>
  <cp:lastPrinted>2021-07-01T03:56:27Z</cp:lastPrinted>
  <dcterms:created xsi:type="dcterms:W3CDTF">2018-03-27T06:03:00Z</dcterms:created>
  <dcterms:modified xsi:type="dcterms:W3CDTF">2024-10-21T07:24:25Z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