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8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961000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по 20 ч. 22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2-7 м/с. Температура воздуха ночью 0-2 мороза, днем 5-7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23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снег), гололед. Ветер 2-7 м/с. Температура воздуха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14041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20616</TotalTime>
  <Words>618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3358</cp:revision>
  <cp:lastPrinted>2021-07-01T03:56:27Z</cp:lastPrinted>
  <dcterms:created xsi:type="dcterms:W3CDTF">2018-03-27T06:03:00Z</dcterms:created>
  <dcterms:modified xsi:type="dcterms:W3CDTF">2024-10-21T06:39:04Z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