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568" y="10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575719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9-14 м/с. Температура воздуха ночью 3-5, днем 9-11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22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23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юго-западный  9-14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936841"/>
              </p:ext>
            </p:extLst>
          </p:nvPr>
        </p:nvGraphicFramePr>
        <p:xfrm>
          <a:off x="4986306" y="4437112"/>
          <a:ext cx="4759297" cy="1818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455</TotalTime>
  <Words>547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106</cp:revision>
  <cp:lastPrinted>2021-07-01T03:56:27Z</cp:lastPrinted>
  <dcterms:created xsi:type="dcterms:W3CDTF">2024-09-22T07:48:17Z</dcterms:created>
  <dcterms:modified xsi:type="dcterms:W3CDTF">2024-10-21T09:07:31Z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