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8DB8679-0D34-434B-89F7-60E25A526E0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7158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A009-2603-47AB-BE8E-4577D57E61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49319-FF59-42D4-BF67-BDDC1F8CB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DBD7-205E-4933-A31F-DC5D15380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5B3C-3C12-4C31-833D-C9B3183993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9521-E9B5-4C40-A4ED-5E63615DF6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382E-0185-4540-83A1-90B8AF71D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D526-6574-4A55-B1C0-2E2C8DACD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5B28-42B3-400F-BE50-B6AECA5CFE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C41A-27E2-4851-AAA9-60DBE5EE7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0CDE3-3A3D-46B9-99DA-46E9E94411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A71D9-41B0-4980-A39E-B9BDF8997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699B3E-846F-4AF6-93C4-F84F76E7D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21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4113" y="212725"/>
            <a:ext cx="4830762" cy="17389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ночью 6-8, днем 20-22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23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22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 Ветер юго-западный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22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23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21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175151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Г.А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22301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5164</cp:revision>
  <cp:lastPrinted>2021-07-01T09:11:30Z</cp:lastPrinted>
  <dcterms:created xsi:type="dcterms:W3CDTF">2018-03-27T06:03:00Z</dcterms:created>
  <dcterms:modified xsi:type="dcterms:W3CDTF">2024-10-21T05:38:20Z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