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80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295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21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0869014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22</a:t>
            </a:r>
            <a:r>
              <a:rPr lang="kk-KZ" altLang="ru-RU" sz="1200" b="1" dirty="0">
                <a:solidFill>
                  <a:srgbClr val="000000"/>
                </a:solidFill>
                <a:latin typeface="Times New Roman" pitchFamily="18" charset="0"/>
                <a:cs typeface="Times New Roman" pitchFamily="18" charset="0"/>
              </a:rPr>
              <a:t>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21 </a:t>
            </a:r>
            <a:r>
              <a:rPr lang="ru-RU" sz="1200" b="1" dirty="0" err="1">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22</a:t>
            </a:r>
            <a:r>
              <a:rPr lang="kk-KZ" altLang="ru-RU" sz="1200" b="1" dirty="0">
                <a:solidFill>
                  <a:srgbClr val="000000"/>
                </a:solidFill>
                <a:latin typeface="Times New Roman" pitchFamily="18" charset="0"/>
                <a:cs typeface="Times New Roman" pitchFamily="18" charset="0"/>
              </a:rPr>
              <a:t> 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79388" algn="l"/>
              </a:tabLst>
            </a:pPr>
            <a:r>
              <a:rPr lang="kk-KZ" sz="1200" dirty="0">
                <a:latin typeface="Times New Roman" pitchFamily="18" charset="0"/>
                <a:cs typeface="Times New Roman" pitchFamily="18" charset="0"/>
              </a:rPr>
              <a:t>Көшпелі бұлтты, жауын-шашынсыз. Солтүстік-батыстан, батыстан  жел соғады, күші 2-7 м/с. Ауа температурасы түнде 0-2 градус аяз, күндіз 4-6 градус жылы.</a:t>
            </a:r>
          </a:p>
          <a:p>
            <a:pPr indent="180975" algn="ctr">
              <a:tabLst>
                <a:tab pos="179388" algn="l"/>
              </a:tabLst>
            </a:pPr>
            <a:r>
              <a:rPr lang="kk-KZ" altLang="ru-RU" sz="1200" b="1" dirty="0">
                <a:solidFill>
                  <a:srgbClr val="000000"/>
                </a:solidFill>
                <a:latin typeface="Times New Roman" pitchFamily="18" charset="0"/>
                <a:cs typeface="Times New Roman" pitchFamily="18" charset="0"/>
              </a:rPr>
              <a:t>23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қазанға 20</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23 қазанға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Оңтүстік-батыстан 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0-2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83099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22 </a:t>
            </a:r>
            <a:r>
              <a:rPr lang="kk-KZ" sz="1200" dirty="0">
                <a:solidFill>
                  <a:schemeClr val="tx1"/>
                </a:solidFill>
                <a:latin typeface="Times New Roman" pitchFamily="18" charset="0"/>
                <a:cs typeface="Times New Roman" pitchFamily="18" charset="0"/>
              </a:rPr>
              <a:t>қазан тәулігінде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a:solidFill>
                  <a:schemeClr val="tx1"/>
                </a:solidFill>
                <a:latin typeface="Times New Roman" panose="02020603050405020304" pitchFamily="18" charset="0"/>
                <a:cs typeface="Times New Roman" panose="02020603050405020304" pitchFamily="18" charset="0"/>
              </a:rPr>
              <a:t>22 </a:t>
            </a:r>
            <a:r>
              <a:rPr lang="kk-KZ" sz="1200" dirty="0">
                <a:solidFill>
                  <a:schemeClr val="tx1"/>
                </a:solidFill>
                <a:latin typeface="Times New Roman" pitchFamily="18" charset="0"/>
                <a:cs typeface="Times New Roman" pitchFamily="18" charset="0"/>
              </a:rPr>
              <a:t>қазан тәулігінде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15568</TotalTime>
  <Words>592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5367</cp:revision>
  <cp:lastPrinted>2021-07-01T03:56:27Z</cp:lastPrinted>
  <dcterms:created xsi:type="dcterms:W3CDTF">2018-03-27T06:03:00Z</dcterms:created>
  <dcterms:modified xsi:type="dcterms:W3CDTF">2024-10-21T07:01:36Z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