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336"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03057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22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21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Т</a:t>
            </a:r>
            <a:r>
              <a:rPr lang="kk-KZ" sz="1300" dirty="0">
                <a:solidFill>
                  <a:prstClr val="black"/>
                </a:solidFill>
                <a:latin typeface="Times New Roman" pitchFamily="18" charset="0"/>
                <a:cs typeface="Times New Roman" pitchFamily="18" charset="0"/>
              </a:rPr>
              <a:t>үнде және таңертең тұман күтіледі. Жел 2-7 м/с. Ауа температурасы түнде 0-2 аяз, күндіз 5-7 жылы </a:t>
            </a:r>
            <a:r>
              <a:rPr lang="kk-KZ" sz="1300" dirty="0">
                <a:effectLst/>
                <a:latin typeface="Times New Roman" panose="02020603050405020304" pitchFamily="18" charset="0"/>
                <a:ea typeface="Calibri" panose="020F0502020204030204" pitchFamily="34"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23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22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көктайғақ</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9729588"/>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17146</TotalTime>
  <Words>579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3290</cp:revision>
  <cp:lastPrinted>2021-07-01T07:38:07Z</cp:lastPrinted>
  <dcterms:created xsi:type="dcterms:W3CDTF">2018-03-27T06:03:00Z</dcterms:created>
  <dcterms:modified xsi:type="dcterms:W3CDTF">2024-10-21T06:39:01Z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