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30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92420929"/>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азан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21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азан</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түнде </a:t>
            </a:r>
            <a:r>
              <a:rPr lang="" sz="1200" dirty="0" smtClean="0">
                <a:solidFill>
                  <a:prstClr val="black"/>
                </a:solidFill>
                <a:latin typeface="Times New Roman" pitchFamily="18" charset="0"/>
                <a:cs typeface="Times New Roman" pitchFamily="18" charset="0"/>
              </a:rPr>
              <a:t>жауын-шашын (</a:t>
            </a:r>
            <a:r>
              <a:rPr lang="kk-KZ" sz="1200" dirty="0" smtClean="0">
                <a:solidFill>
                  <a:prstClr val="black"/>
                </a:solidFill>
                <a:latin typeface="Times New Roman" pitchFamily="18" charset="0"/>
                <a:cs typeface="Times New Roman" pitchFamily="18" charset="0"/>
              </a:rPr>
              <a:t>жаңбыр, қар</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күндіз </a:t>
            </a:r>
            <a:r>
              <a:rPr lang="kk-KZ" sz="1200" dirty="0">
                <a:solidFill>
                  <a:prstClr val="black"/>
                </a:solidFill>
                <a:latin typeface="Times New Roman" pitchFamily="18" charset="0"/>
                <a:cs typeface="Times New Roman" pitchFamily="18" charset="0"/>
              </a:rPr>
              <a:t>жаңбыр. Жел </a:t>
            </a:r>
            <a:r>
              <a:rPr lang="ru-RU" sz="1200" dirty="0" err="1">
                <a:solidFill>
                  <a:prstClr val="black"/>
                </a:solidFill>
                <a:latin typeface="Times New Roman" pitchFamily="18" charset="0"/>
                <a:cs typeface="Times New Roman" pitchFamily="18" charset="0"/>
              </a:rPr>
              <a:t>оңтүстік-шығыстан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0-2</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жылы,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a:t>
            </a:r>
            <a:endParaRPr lang="kk-KZ" sz="400" dirty="0">
              <a:solidFill>
                <a:prstClr val="black"/>
              </a:solidFill>
              <a:latin typeface="Times New Roman" pitchFamily="18" charset="0"/>
              <a:cs typeface="Times New Roman" pitchFamily="18" charset="0"/>
            </a:endParaRPr>
          </a:p>
          <a:p>
            <a:pPr lvl="0" indent="185738" algn="just"/>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23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7</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 sz="1200" dirty="0" smtClean="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аяз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5" y="23656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19718099"/>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19852</TotalTime>
  <Words>574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3941</cp:revision>
  <cp:lastPrinted>2021-07-01T03:56:27Z</cp:lastPrinted>
  <dcterms:created xsi:type="dcterms:W3CDTF">2018-03-27T06:03:00Z</dcterms:created>
  <dcterms:modified xsi:type="dcterms:W3CDTF">2024-10-21T07:47:21Z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