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98958960"/>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21 </a:t>
                      </a:r>
                      <a:r>
                        <a:rPr lang="ru-RU" altLang="zh-CN" sz="1200" b="1" i="1" baseline="0" dirty="0">
                          <a:solidFill>
                            <a:srgbClr val="002060"/>
                          </a:solidFill>
                          <a:latin typeface="Times New Roman" panose="02020603050405020304" pitchFamily="18" charset="0"/>
                          <a:cs typeface="Times New Roman" panose="02020603050405020304" pitchFamily="18" charset="0"/>
                        </a:rPr>
                        <a:t>қазан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21 </a:t>
            </a:r>
            <a:r>
              <a:rPr lang="kk-KZ" sz="1100" b="1" dirty="0">
                <a:latin typeface="Times New Roman" panose="02020603050405020304" pitchFamily="18" charset="0"/>
                <a:cs typeface="Times New Roman" panose="02020603050405020304" pitchFamily="18" charset="0"/>
              </a:rPr>
              <a:t>қазан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68570145"/>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97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1818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1.313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7"/>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22</a:t>
            </a:r>
            <a:r>
              <a:rPr lang="ru-RU" sz="1100" b="1" kern="1400" dirty="0">
                <a:latin typeface="Times New Roman" panose="02020603050405020304" pitchFamily="18" charset="0"/>
                <a:cs typeface="Times New Roman" panose="02020603050405020304" pitchFamily="18" charset="0"/>
              </a:rPr>
              <a:t> қазанға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21 қазан  с. 20-ден 22 қазан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Көшпелі бұлтты, </a:t>
            </a:r>
            <a:r>
              <a:rPr lang="kk-KZ" sz="1100" dirty="0">
                <a:latin typeface="Times New Roman" panose="02020603050405020304" pitchFamily="18" charset="0"/>
                <a:ea typeface="SimSun" panose="02010600030101010101" pitchFamily="2" charset="-122"/>
              </a:rPr>
              <a:t>түнде және таңертең </a:t>
            </a:r>
            <a:r>
              <a:rPr lang="kk-KZ" sz="1100" kern="1400" dirty="0">
                <a:solidFill>
                  <a:srgbClr val="000000"/>
                </a:solidFill>
                <a:latin typeface="Times New Roman" panose="02020603050405020304" pitchFamily="18" charset="0"/>
                <a:ea typeface="Times New Roman" panose="02020603050405020304" pitchFamily="18" charset="0"/>
              </a:rPr>
              <a:t>аздаған жауын-шашын (жаңбыр, қар), </a:t>
            </a:r>
            <a:r>
              <a:rPr lang="kk-KZ" sz="1100" dirty="0">
                <a:latin typeface="Times New Roman" panose="02020603050405020304" pitchFamily="18" charset="0"/>
                <a:ea typeface="Times New Roman" panose="02020603050405020304" pitchFamily="18" charset="0"/>
              </a:rPr>
              <a:t>тұман,</a:t>
            </a:r>
            <a:r>
              <a:rPr lang="kk-KZ" sz="1100" dirty="0">
                <a:latin typeface="Times New Roman" panose="02020603050405020304" pitchFamily="18" charset="0"/>
                <a:ea typeface="SimSun" panose="02010600030101010101" pitchFamily="2" charset="-122"/>
              </a:rPr>
              <a:t> көктайғақ</a:t>
            </a:r>
            <a:r>
              <a:rPr lang="kk-KZ" sz="1100" kern="1400" dirty="0">
                <a:solidFill>
                  <a:srgbClr val="000000"/>
                </a:solidFill>
                <a:latin typeface="Times New Roman" panose="02020603050405020304" pitchFamily="18" charset="0"/>
                <a:ea typeface="Times New Roman" panose="02020603050405020304" pitchFamily="18" charset="0"/>
              </a:rPr>
              <a:t>. Солтүстік-батыстан жел соғады, күші 5-10 м/с. Ауа температурасы түнде 0-2 аяз, оңтүстігінде күндіз 8-10 жылы.</a:t>
            </a:r>
          </a:p>
          <a:p>
            <a:pPr algn="ctr"/>
            <a:r>
              <a:rPr lang="ru-RU" sz="1100" b="1" kern="1400" dirty="0">
                <a:latin typeface="Times New Roman" panose="02020603050405020304" pitchFamily="18" charset="0"/>
                <a:cs typeface="Times New Roman" panose="02020603050405020304" pitchFamily="18" charset="0"/>
              </a:rPr>
              <a:t>23 қазанға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22 қазан с. 20-ден 23 қазан с. 08-ға дейін </a:t>
            </a:r>
          </a:p>
          <a:p>
            <a:pPr algn="just"/>
            <a:r>
              <a:rPr lang="kk-KZ" sz="1100" dirty="0">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Көшпелі б</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ұлтты, </a:t>
            </a:r>
            <a:r>
              <a:rPr lang="kk-KZ" sz="1100" dirty="0">
                <a:latin typeface="Times New Roman" panose="02020603050405020304" pitchFamily="18" charset="0"/>
                <a:cs typeface="Times New Roman" panose="02020603050405020304" pitchFamily="18" charset="0"/>
              </a:rPr>
              <a:t>аздаған жауын-шашын (жаңбыр, қар). </a:t>
            </a:r>
            <a:r>
              <a:rPr lang="kk-KZ" sz="1100" kern="1400" dirty="0">
                <a:solidFill>
                  <a:srgbClr val="000000"/>
                </a:solidFill>
                <a:latin typeface="Times New Roman" panose="02020603050405020304" pitchFamily="18" charset="0"/>
                <a:ea typeface="Times New Roman" panose="02020603050405020304" pitchFamily="18" charset="0"/>
              </a:rPr>
              <a:t>Оңтүстік-батыстан</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жел соғады, күші 5-10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1-3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22 қазанда, түнде 23 </a:t>
            </a:r>
            <a:r>
              <a:rPr lang="ru-RU" sz="1100" dirty="0">
                <a:solidFill>
                  <a:prstClr val="black"/>
                </a:solidFill>
                <a:latin typeface="Times New Roman" panose="02020603050405020304" pitchFamily="18" charset="0"/>
                <a:cs typeface="Times New Roman" panose="02020603050405020304" pitchFamily="18" charset="0"/>
              </a:rPr>
              <a:t>қазанда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a:solidFill>
                  <a:prstClr val="black"/>
                </a:solidFill>
                <a:latin typeface="Times New Roman" panose="02020603050405020304" pitchFamily="18" charset="0"/>
                <a:cs typeface="Times New Roman" panose="02020603050405020304" pitchFamily="18" charset="0"/>
              </a:rPr>
              <a:t>       Жалпы </a:t>
            </a:r>
            <a:r>
              <a:rPr lang="ru-RU" sz="11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Аринова Н.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74908697"/>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2775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33349</TotalTime>
  <Words>619</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5538</cp:revision>
  <cp:lastPrinted>2023-01-16T10:13:34Z</cp:lastPrinted>
  <dcterms:created xsi:type="dcterms:W3CDTF">2018-03-27T06:03:00Z</dcterms:created>
  <dcterms:modified xsi:type="dcterms:W3CDTF">2024-10-21T07:45:49Z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