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56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885689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22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a:t>
            </a:r>
            <a:r>
              <a:rPr lang="ru-RU" sz="1200" dirty="0" smtClean="0">
                <a:latin typeface="Times New Roman" panose="02020603050405020304" pitchFamily="18" charset="0"/>
                <a:cs typeface="Times New Roman" panose="02020603050405020304" pitchFamily="18" charset="0"/>
                <a:sym typeface="+mn-ea"/>
              </a:rPr>
              <a:t> </a:t>
            </a:r>
            <a:r>
              <a:rPr lang="ru-RU" sz="1200" dirty="0" err="1" smtClean="0">
                <a:latin typeface="Times New Roman" panose="02020603050405020304" pitchFamily="18" charset="0"/>
                <a:cs typeface="Times New Roman" panose="02020603050405020304" pitchFamily="18" charset="0"/>
                <a:sym typeface="+mn-ea"/>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kk-KZ" sz="1200" dirty="0" smtClean="0">
                <a:latin typeface="Times New Roman" pitchFamily="18" charset="0"/>
                <a:cs typeface="Times New Roman" pitchFamily="18" charset="0"/>
                <a:sym typeface="+mn-ea"/>
              </a:rPr>
              <a:t>м/с. Ауа температурасы түнде </a:t>
            </a:r>
            <a:r>
              <a:rPr lang="kk-KZ" sz="1200" dirty="0">
                <a:latin typeface="Times New Roman" pitchFamily="18" charset="0"/>
                <a:cs typeface="Times New Roman" pitchFamily="18" charset="0"/>
                <a:sym typeface="+mn-ea"/>
              </a:rPr>
              <a:t>3</a:t>
            </a:r>
            <a:r>
              <a:rPr lang="kk-KZ" sz="1200" dirty="0" smtClean="0">
                <a:latin typeface="Times New Roman" pitchFamily="18" charset="0"/>
                <a:cs typeface="Times New Roman" pitchFamily="18" charset="0"/>
                <a:sym typeface="+mn-ea"/>
              </a:rPr>
              <a:t>-5, күндіз 9-11 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a:latin typeface="Times New Roman" panose="02020603050405020304" pitchFamily="18" charset="0"/>
                <a:cs typeface="Times New Roman" panose="02020603050405020304" pitchFamily="18" charset="0"/>
              </a:rPr>
              <a:t>23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22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Батыстан, оңтүстік-батыстан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kk-KZ" sz="1200" dirty="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a:t>
            </a:r>
            <a:r>
              <a:rPr lang="kk-KZ" sz="1200" smtClean="0">
                <a:latin typeface="Times New Roman" pitchFamily="18" charset="0"/>
                <a:cs typeface="Times New Roman" pitchFamily="18" charset="0"/>
                <a:sym typeface="+mn-ea"/>
              </a:rPr>
              <a:t>түнде </a:t>
            </a:r>
            <a:r>
              <a:rPr lang="kk-KZ" sz="1200" smtClean="0">
                <a:latin typeface="Times New Roman" pitchFamily="18" charset="0"/>
                <a:cs typeface="Times New Roman" pitchFamily="18" charset="0"/>
                <a:sym typeface="+mn-ea"/>
              </a:rPr>
              <a:t>3-5</a:t>
            </a:r>
            <a:r>
              <a:rPr lang="kk-KZ" sz="120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градус жылы</a:t>
            </a:r>
            <a:r>
              <a:rPr lang="kk-KZ" sz="1200" dirty="0" smtClean="0">
                <a:latin typeface="Times New Roman" pitchFamily="18" charset="0"/>
                <a:cs typeface="Times New Roman" pitchFamily="18" charset="0"/>
                <a:sym typeface="+mn-ea"/>
              </a:rPr>
              <a:t>.</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4748905"/>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21007</TotalTime>
  <Words>503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4100</cp:revision>
  <cp:lastPrinted>2021-07-01T07:38:07Z</cp:lastPrinted>
  <dcterms:created xsi:type="dcterms:W3CDTF">2018-03-27T06:03:00Z</dcterms:created>
  <dcterms:modified xsi:type="dcterms:W3CDTF">2024-10-21T09:07:33Z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