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93629399"/>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295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21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қазан</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22 </a:t>
            </a:r>
            <a:r>
              <a:rPr lang="kk-KZ" altLang="ru-RU" sz="1200" b="1" dirty="0">
                <a:latin typeface="Times New Roman" pitchFamily="18" charset="0"/>
                <a:cs typeface="Times New Roman" pitchFamily="18" charset="0"/>
              </a:rPr>
              <a:t>қазанға ауа-райы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қазан</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kk-KZ" altLang="ru-RU" sz="1200" b="1" dirty="0" smtClean="0">
                <a:solidFill>
                  <a:srgbClr val="000000"/>
                </a:solidFill>
                <a:latin typeface="Times New Roman" pitchFamily="18" charset="0"/>
                <a:cs typeface="Times New Roman" pitchFamily="18" charset="0"/>
              </a:rPr>
              <a:t>22 </a:t>
            </a:r>
            <a:r>
              <a:rPr lang="kk-KZ" altLang="ru-RU" sz="1200" b="1" dirty="0">
                <a:solidFill>
                  <a:srgbClr val="000000"/>
                </a:solidFill>
                <a:latin typeface="Times New Roman" pitchFamily="18" charset="0"/>
                <a:cs typeface="Times New Roman" pitchFamily="18" charset="0"/>
              </a:rPr>
              <a:t>қазан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жаңбыр </a:t>
            </a:r>
            <a:r>
              <a:rPr lang="kk-KZ" sz="1200" dirty="0">
                <a:latin typeface="Times New Roman" panose="02020603050405020304" pitchFamily="18" charset="0"/>
                <a:cs typeface="Times New Roman" panose="02020603050405020304" pitchFamily="18" charset="0"/>
              </a:rPr>
              <a:t>жауады. </a:t>
            </a:r>
            <a:r>
              <a:rPr lang="kk-KZ" sz="1200" dirty="0" smtClean="0">
                <a:latin typeface="Times New Roman" panose="02020603050405020304" pitchFamily="18" charset="0"/>
                <a:cs typeface="Times New Roman" panose="02020603050405020304" pitchFamily="18" charset="0"/>
              </a:rPr>
              <a:t>Солтүстік-батыстан </a:t>
            </a:r>
            <a:r>
              <a:rPr lang="kk-KZ" sz="1200" dirty="0">
                <a:latin typeface="Times New Roman" panose="02020603050405020304" pitchFamily="18" charset="0"/>
                <a:cs typeface="Times New Roman" panose="02020603050405020304" pitchFamily="18" charset="0"/>
              </a:rPr>
              <a:t>жел соғады, </a:t>
            </a:r>
            <a:r>
              <a:rPr lang="kk-KZ" sz="1200">
                <a:latin typeface="Times New Roman" panose="02020603050405020304" pitchFamily="18" charset="0"/>
                <a:cs typeface="Times New Roman" panose="02020603050405020304" pitchFamily="18" charset="0"/>
              </a:rPr>
              <a:t>күші </a:t>
            </a:r>
            <a:r>
              <a:rPr lang="kk-KZ" sz="1200" smtClean="0">
                <a:latin typeface="Times New Roman" panose="02020603050405020304" pitchFamily="18" charset="0"/>
                <a:cs typeface="Times New Roman" panose="02020603050405020304" pitchFamily="18" charset="0"/>
              </a:rPr>
              <a:t>3-8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0-2,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6-8 </a:t>
            </a:r>
            <a:r>
              <a:rPr lang="kk-KZ" sz="1200" dirty="0">
                <a:latin typeface="Times New Roman" panose="02020603050405020304" pitchFamily="18" charset="0"/>
                <a:cs typeface="Times New Roman" panose="02020603050405020304" pitchFamily="18" charset="0"/>
              </a:rPr>
              <a:t>градус жылы болады.</a:t>
            </a:r>
          </a:p>
          <a:p>
            <a:pPr algn="ctr"/>
            <a:r>
              <a:rPr lang="kk-KZ" altLang="ru-RU" sz="1200" b="1" dirty="0" smtClean="0">
                <a:solidFill>
                  <a:srgbClr val="000000"/>
                </a:solidFill>
                <a:latin typeface="Times New Roman" pitchFamily="18" charset="0"/>
                <a:cs typeface="Times New Roman" pitchFamily="18" charset="0"/>
              </a:rPr>
              <a:t>23 </a:t>
            </a:r>
            <a:r>
              <a:rPr lang="kk-KZ" altLang="ru-RU" sz="1200" b="1" dirty="0">
                <a:solidFill>
                  <a:srgbClr val="000000"/>
                </a:solidFill>
                <a:latin typeface="Times New Roman" pitchFamily="18" charset="0"/>
                <a:cs typeface="Times New Roman" pitchFamily="18" charset="0"/>
              </a:rPr>
              <a:t>қазан</a:t>
            </a:r>
          </a:p>
          <a:p>
            <a:pPr algn="ctr"/>
            <a:r>
              <a:rPr lang="ru-RU" sz="1200" b="1" dirty="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22 </a:t>
            </a:r>
            <a:r>
              <a:rPr lang="kk-KZ" sz="1200" b="1" dirty="0">
                <a:solidFill>
                  <a:srgbClr val="000000"/>
                </a:solidFill>
                <a:latin typeface="Times New Roman" pitchFamily="18" charset="0"/>
                <a:cs typeface="Times New Roman" pitchFamily="18" charset="0"/>
              </a:rPr>
              <a:t>қазан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23</a:t>
            </a:r>
            <a:r>
              <a:rPr lang="kk-KZ" sz="1200" b="1" dirty="0" smtClean="0">
                <a:solidFill>
                  <a:srgbClr val="000000"/>
                </a:solidFill>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қазан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dirty="0">
                <a:latin typeface="Times New Roman" panose="02020603050405020304" pitchFamily="18" charset="0"/>
                <a:cs typeface="Times New Roman" panose="02020603050405020304" pitchFamily="18" charset="0"/>
              </a:rPr>
              <a:t>Солтүстік-шығыстан жел соғады, күші 3-8 м/с. Ауа температурасы </a:t>
            </a:r>
            <a:r>
              <a:rPr lang="kk-KZ" sz="1200" dirty="0" smtClean="0">
                <a:latin typeface="Times New Roman" panose="02020603050405020304" pitchFamily="18" charset="0"/>
                <a:cs typeface="Times New Roman" panose="02020603050405020304" pitchFamily="18" charset="0"/>
              </a:rPr>
              <a:t>0-2 </a:t>
            </a:r>
            <a:r>
              <a:rPr lang="kk-KZ" sz="1200" dirty="0">
                <a:latin typeface="Times New Roman" panose="02020603050405020304" pitchFamily="18" charset="0"/>
                <a:cs typeface="Times New Roman" panose="02020603050405020304" pitchFamily="18" charset="0"/>
              </a:rPr>
              <a:t>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05218328"/>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a:t>
                      </a:r>
                      <a:r>
                        <a:rPr lang="kk-KZ" sz="1000" dirty="0">
                          <a:latin typeface="Times New Roman" panose="02020603050405020304" pitchFamily="18" charset="0"/>
                          <a:cs typeface="Times New Roman" panose="02020603050405020304" pitchFamily="18" charset="0"/>
                        </a:rPr>
                        <a:t>,</a:t>
                      </a:r>
                      <a:r>
                        <a:rPr lang="ru-RU" sz="1000" dirty="0">
                          <a:latin typeface="Times New Roman" panose="02020603050405020304" pitchFamily="18" charset="0"/>
                          <a:cs typeface="Times New Roman" panose="02020603050405020304" pitchFamily="18" charset="0"/>
                        </a:rPr>
                        <a:t>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a:t>
                      </a:r>
                      <a:r>
                        <a:rPr lang="kk-KZ" sz="1000" dirty="0">
                          <a:latin typeface="Times New Roman" panose="02020603050405020304" pitchFamily="18" charset="0"/>
                          <a:cs typeface="Times New Roman" panose="02020603050405020304" pitchFamily="18" charset="0"/>
                        </a:rPr>
                        <a:t>,</a:t>
                      </a:r>
                      <a:r>
                        <a:rPr lang="ru-RU" sz="1000" dirty="0">
                          <a:latin typeface="Times New Roman" panose="02020603050405020304" pitchFamily="18" charset="0"/>
                          <a:cs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1139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a:t>
                      </a:r>
                      <a:r>
                        <a:rPr lang="kk-KZ" sz="1000" dirty="0" smtClean="0">
                          <a:latin typeface="Times New Roman" panose="02020603050405020304" pitchFamily="18" charset="0"/>
                          <a:cs typeface="Times New Roman" panose="02020603050405020304" pitchFamily="18" charset="0"/>
                        </a:rPr>
                        <a:t>,</a:t>
                      </a:r>
                      <a:r>
                        <a:rPr lang="ru-RU" sz="1000" dirty="0" smtClean="0">
                          <a:latin typeface="Times New Roman" panose="02020603050405020304" pitchFamily="18" charset="0"/>
                          <a:cs typeface="Times New Roman" panose="02020603050405020304" pitchFamily="18" charset="0"/>
                        </a:rPr>
                        <a:t>228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a:t>
                      </a:r>
                      <a:r>
                        <a:rPr lang="kk-KZ" sz="1000" dirty="0" smtClean="0">
                          <a:latin typeface="Times New Roman" panose="02020603050405020304" pitchFamily="18" charset="0"/>
                          <a:cs typeface="Times New Roman" panose="02020603050405020304" pitchFamily="18" charset="0"/>
                        </a:rPr>
                        <a:t>,148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0,188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0,113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қазандағы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962" y="227508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22 </a:t>
            </a:r>
            <a:r>
              <a:rPr lang="kk-KZ" sz="1200" dirty="0">
                <a:solidFill>
                  <a:schemeClr val="tx1"/>
                </a:solidFill>
                <a:latin typeface="Times New Roman" panose="02020603050405020304" pitchFamily="18" charset="0"/>
                <a:cs typeface="Times New Roman" panose="02020603050405020304" pitchFamily="18" charset="0"/>
              </a:rPr>
              <a:t>қазанда, </a:t>
            </a:r>
            <a:r>
              <a:rPr lang="kk-KZ" sz="1200" dirty="0" smtClean="0">
                <a:solidFill>
                  <a:schemeClr val="tx1"/>
                </a:solidFill>
                <a:latin typeface="Times New Roman" panose="02020603050405020304" pitchFamily="18" charset="0"/>
                <a:cs typeface="Times New Roman" panose="02020603050405020304" pitchFamily="18" charset="0"/>
              </a:rPr>
              <a:t>23 </a:t>
            </a:r>
            <a:r>
              <a:rPr lang="kk-KZ" sz="1200" dirty="0">
                <a:solidFill>
                  <a:schemeClr val="tx1"/>
                </a:solidFill>
                <a:latin typeface="Times New Roman" panose="02020603050405020304" pitchFamily="18" charset="0"/>
                <a:cs typeface="Times New Roman" panose="02020603050405020304" pitchFamily="18" charset="0"/>
              </a:rPr>
              <a:t>қазанда түнде </a:t>
            </a:r>
            <a:r>
              <a:rPr lang="kk-KZ" sz="1200" dirty="0">
                <a:solidFill>
                  <a:srgbClr val="000000"/>
                </a:solidFill>
                <a:latin typeface="Times New Roman" pitchFamily="18" charset="0"/>
                <a:cs typeface="Times New Roman"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сейілуіне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a:solidFill>
                  <a:srgbClr val="000000"/>
                </a:solidFill>
                <a:latin typeface="Times New Roman" panose="02020603050405020304" pitchFamily="18" charset="0"/>
                <a:cs typeface="Times New Roman" panose="02020603050405020304" pitchFamily="18" charset="0"/>
              </a:rPr>
              <a:t>Сұлтанова</a:t>
            </a:r>
            <a:r>
              <a:rPr lang="ru-RU" altLang="ru-RU" sz="1200" b="1" i="1" dirty="0">
                <a:solidFill>
                  <a:srgbClr val="000000"/>
                </a:solidFill>
                <a:latin typeface="Times New Roman" panose="02020603050405020304" pitchFamily="18" charset="0"/>
                <a:cs typeface="Times New Roman" panose="02020603050405020304" pitchFamily="18" charset="0"/>
              </a:rPr>
              <a:t> Н.А</a:t>
            </a:r>
            <a:r>
              <a:rPr lang="kk-KZ" altLang="ru-RU" sz="1200" b="1" i="1" dirty="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19193</TotalTime>
  <Words>523</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4897</cp:revision>
  <cp:lastPrinted>2021-07-01T07:38:07Z</cp:lastPrinted>
  <dcterms:created xsi:type="dcterms:W3CDTF">2018-03-27T06:03:00Z</dcterms:created>
  <dcterms:modified xsi:type="dcterms:W3CDTF">2024-10-21T08:35:39Z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