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585" autoAdjust="0"/>
  </p:normalViewPr>
  <p:slideViewPr>
    <p:cSldViewPr showGuides="1">
      <p:cViewPr>
        <p:scale>
          <a:sx n="125" d="100"/>
          <a:sy n="125" d="100"/>
        </p:scale>
        <p:origin x="-1566"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40279850"/>
              </p:ext>
            </p:extLst>
          </p:nvPr>
        </p:nvGraphicFramePr>
        <p:xfrm>
          <a:off x="307975" y="2515344"/>
          <a:ext cx="4465638" cy="437004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16024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22 қазанға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21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22 қазан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Оңтүстік</a:t>
            </a:r>
            <a:r>
              <a:rPr lang="ru-RU" sz="1200" smtClean="0">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2-4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11-13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23 қазанға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22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23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solidFill>
                  <a:srgbClr val="FF0000"/>
                </a:solidFill>
                <a:latin typeface="Times New Roman" panose="02020603050405020304" pitchFamily="18" charset="0"/>
                <a:cs typeface="Times New Roman" panose="02020603050405020304" pitchFamily="18" charset="0"/>
              </a:rPr>
              <a:t>Көшпелі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бұлтты</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жауын-шашынсыз</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Солтүстік-батыстан</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жел</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соғады</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күші</a:t>
            </a:r>
            <a:r>
              <a:rPr lang="ru-RU" sz="1200" dirty="0">
                <a:solidFill>
                  <a:srgbClr val="FF0000"/>
                </a:solidFill>
                <a:latin typeface="Times New Roman" panose="02020603050405020304" pitchFamily="18" charset="0"/>
                <a:cs typeface="Times New Roman" panose="02020603050405020304" pitchFamily="18" charset="0"/>
              </a:rPr>
              <a:t> 9-14 м/с. </a:t>
            </a:r>
            <a:r>
              <a:rPr lang="ru-RU" sz="1200" dirty="0" err="1">
                <a:solidFill>
                  <a:srgbClr val="FF0000"/>
                </a:solidFill>
                <a:latin typeface="Times New Roman" panose="02020603050405020304" pitchFamily="18" charset="0"/>
                <a:cs typeface="Times New Roman" panose="02020603050405020304" pitchFamily="18" charset="0"/>
              </a:rPr>
              <a:t>Ауа</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температурасы</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түнде</a:t>
            </a:r>
            <a:r>
              <a:rPr lang="ru-RU" sz="1200" dirty="0">
                <a:solidFill>
                  <a:srgbClr val="FF0000"/>
                </a:solidFill>
                <a:latin typeface="Times New Roman" panose="02020603050405020304" pitchFamily="18" charset="0"/>
                <a:cs typeface="Times New Roman" panose="02020603050405020304" pitchFamily="18" charset="0"/>
              </a:rPr>
              <a:t> 1-3 градус </a:t>
            </a:r>
            <a:r>
              <a:rPr lang="ru-RU" sz="1200" dirty="0" err="1">
                <a:solidFill>
                  <a:srgbClr val="FF0000"/>
                </a:solidFill>
                <a:latin typeface="Times New Roman" panose="02020603050405020304" pitchFamily="18" charset="0"/>
                <a:cs typeface="Times New Roman" panose="02020603050405020304" pitchFamily="18" charset="0"/>
              </a:rPr>
              <a:t>жылы</a:t>
            </a:r>
            <a:r>
              <a:rPr lang="ru-RU" sz="1200" dirty="0">
                <a:solidFill>
                  <a:srgbClr val="FF0000"/>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832838" y="315200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14037" y="2505670"/>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1510531"/>
              </p:ext>
            </p:extLst>
          </p:nvPr>
        </p:nvGraphicFramePr>
        <p:xfrm>
          <a:off x="4926188" y="3808040"/>
          <a:ext cx="4779340" cy="2682672"/>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3197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FF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FF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20415</TotalTime>
  <Words>566</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4182</cp:revision>
  <cp:lastPrinted>2021-07-01T03:56:27Z</cp:lastPrinted>
  <dcterms:created xsi:type="dcterms:W3CDTF">2018-03-27T06:03:00Z</dcterms:created>
  <dcterms:modified xsi:type="dcterms:W3CDTF">2024-10-21T08:30:14Z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