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80112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3-8, днем 7-12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5481" y="22857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810913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21429</TotalTime>
  <Words>607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4003</cp:revision>
  <cp:lastPrinted>2021-07-01T03:56:27Z</cp:lastPrinted>
  <dcterms:created xsi:type="dcterms:W3CDTF">2018-03-27T06:03:00Z</dcterms:created>
  <dcterms:modified xsi:type="dcterms:W3CDTF">2024-10-22T07:48:49Z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