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570" y="14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0354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небольшой дождь. Ветер юго-западный 9-14, днем порывы 15-20 м/с. Температура воздуха ночью 3-5, днем 8-10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678300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465</TotalTime>
  <Words>548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108</cp:revision>
  <cp:lastPrinted>2021-07-01T03:56:27Z</cp:lastPrinted>
  <dcterms:created xsi:type="dcterms:W3CDTF">2024-09-22T07:48:17Z</dcterms:created>
  <dcterms:modified xsi:type="dcterms:W3CDTF">2024-10-22T07:52:01Z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