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18" d="100"/>
          <a:sy n="118" d="100"/>
        </p:scale>
        <p:origin x="-2022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008128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57648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днем небольшой дождь. Ночью и утром туман. Ветер западный, северо-западный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2-4, днем 10-12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дождь.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27547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5027</cp:revision>
  <cp:lastPrinted>2021-07-01T03:56:27Z</cp:lastPrinted>
  <dcterms:created xsi:type="dcterms:W3CDTF">2018-03-27T06:03:00Z</dcterms:created>
  <dcterms:modified xsi:type="dcterms:W3CDTF">2024-10-22T07:05:46Z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