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31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15942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по 20 ч. 23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осадки (дождь, снег), гололед. Ветер 7-12 м/с. Температура воздуха ночью около 0 градусов,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24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гололед. Ветер 5-10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3811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20622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3359</cp:revision>
  <cp:lastPrinted>2021-07-01T03:56:27Z</cp:lastPrinted>
  <dcterms:created xsi:type="dcterms:W3CDTF">2018-03-27T06:03:00Z</dcterms:created>
  <dcterms:modified xsi:type="dcterms:W3CDTF">2024-10-22T07:36:14Z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