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223417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6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ночью и утром осадки (дождь, снег), днём дождь. Ночью и утром туман, гололёд. Ветер юго-западный 9-14 м/с. Температура воздуха ночью 0-2 тепла, днем 9-11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24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2-4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78270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октября, ночью 24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35884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5756</cp:revision>
  <cp:lastPrinted>2021-11-30T05:55:24Z</cp:lastPrinted>
  <dcterms:created xsi:type="dcterms:W3CDTF">2018-03-27T06:03:00Z</dcterms:created>
  <dcterms:modified xsi:type="dcterms:W3CDTF">2024-10-22T07:37:27Z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