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C8DB8679-0D34-434B-89F7-60E25A526E04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22715839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73A009-2603-47AB-BE8E-4577D57E610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049319-FF59-42D4-BF67-BDDC1F8CBCA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9CDBD7-205E-4933-A31F-DC5D1538043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555B3C-3C12-4C31-833D-C9B31839934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DE9521-E9B5-4C40-A4ED-5E63615DF6D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6E382E-0185-4540-83A1-90B8AF71D90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22D526-6574-4A55-B1C0-2E2C8DACD89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DB5B28-42B3-400F-BE50-B6AECA5CFEC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5DC41A-27E2-4851-AAA9-60DBE5EE792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10CDE3-3A3D-46B9-99DA-46E9E94411E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5A71D9-41B0-4980-A39E-B9BDF899753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CF699B3E-846F-4AF6-93C4-F84F76E7DFD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6075" y="2554288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en-US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2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96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22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октября 2024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37125" y="114300"/>
            <a:ext cx="4830762" cy="178510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23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октября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22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ок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тября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23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октября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r>
              <a:rPr lang="ru-RU" sz="1100" dirty="0">
                <a:solidFill>
                  <a:schemeClr val="tx1"/>
                </a:solidFill>
              </a:rPr>
              <a:t>Переменная 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днем дождь.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северо-западный с переходом на северо-восточный 3-8, днем порывы 13 м/с</a:t>
            </a:r>
            <a:r>
              <a:rPr lang="ru-RU" sz="1100" dirty="0">
                <a:solidFill>
                  <a:schemeClr val="tx1"/>
                </a:solidFill>
              </a:rPr>
              <a:t>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7-9, </a:t>
            </a:r>
            <a:r>
              <a:rPr lang="ru-RU" sz="1100" dirty="0">
                <a:solidFill>
                  <a:schemeClr val="tx1"/>
                </a:solidFill>
              </a:rPr>
              <a:t>днем </a:t>
            </a:r>
            <a:r>
              <a:rPr lang="ru-RU" sz="1100" dirty="0" smtClean="0">
                <a:solidFill>
                  <a:schemeClr val="tx1"/>
                </a:solidFill>
              </a:rPr>
              <a:t>11-13 </a:t>
            </a:r>
            <a:r>
              <a:rPr lang="ru-RU" sz="1100" dirty="0">
                <a:solidFill>
                  <a:schemeClr val="tx1"/>
                </a:solidFill>
              </a:rPr>
              <a:t>тепла.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24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октября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23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октября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24</a:t>
            </a:r>
            <a:r>
              <a:rPr lang="ru-RU" sz="1100" b="1" dirty="0" smtClean="0">
                <a:solidFill>
                  <a:schemeClr val="tx1"/>
                </a:solidFill>
              </a:rPr>
              <a:t> </a:t>
            </a:r>
            <a:r>
              <a:rPr lang="ru-RU" sz="1100" b="1" dirty="0">
                <a:solidFill>
                  <a:schemeClr val="tx1"/>
                </a:solidFill>
              </a:rPr>
              <a:t>октября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О</a:t>
            </a:r>
            <a:r>
              <a:rPr lang="ru-RU" sz="1100" dirty="0" smtClean="0">
                <a:solidFill>
                  <a:schemeClr val="tx1"/>
                </a:solidFill>
              </a:rPr>
              <a:t>блачно, дождь, временами сильный, туман.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северо-восточный 3-8 м/с</a:t>
            </a:r>
            <a:r>
              <a:rPr lang="ru-RU" sz="1100" dirty="0">
                <a:solidFill>
                  <a:schemeClr val="tx1"/>
                </a:solidFill>
              </a:rPr>
              <a:t>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5-7 </a:t>
            </a:r>
            <a:r>
              <a:rPr lang="ru-RU" sz="1100" dirty="0">
                <a:solidFill>
                  <a:schemeClr val="tx1"/>
                </a:solidFill>
              </a:rPr>
              <a:t>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3000" y="2071688"/>
            <a:ext cx="4819650" cy="10160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Сутки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23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октября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,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ночью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24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октября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веществ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9350" y="6315075"/>
          <a:ext cx="4813375" cy="426720"/>
        </p:xfrm>
        <a:graphic>
          <a:graphicData uri="http://schemas.openxmlformats.org/drawingml/2006/table">
            <a:tbl>
              <a:tblPr/>
              <a:tblGrid>
                <a:gridCol w="48133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9350" y="3622675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22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октября 2024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2710182"/>
              </p:ext>
            </p:extLst>
          </p:nvPr>
        </p:nvGraphicFramePr>
        <p:xfrm>
          <a:off x="4953000" y="4117975"/>
          <a:ext cx="4819650" cy="2147888"/>
        </p:xfrm>
        <a:graphic>
          <a:graphicData uri="http://schemas.openxmlformats.org/drawingml/2006/table">
            <a:tbl>
              <a:tblPr/>
              <a:tblGrid>
                <a:gridCol w="18494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462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159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21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0,9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241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112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6085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918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4,6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386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0,9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9350" y="3127375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(а):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Кисебаев 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Д.К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. </a:t>
            </a:r>
            <a:r>
              <a:rPr lang="ru-RU" altLang="ru-RU" sz="900" b="1" i="1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Нурымбеткожа Н.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22307</TotalTime>
  <Words>782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5167</cp:revision>
  <cp:lastPrinted>2021-07-01T09:11:30Z</cp:lastPrinted>
  <dcterms:created xsi:type="dcterms:W3CDTF">2018-03-27T06:03:00Z</dcterms:created>
  <dcterms:modified xsi:type="dcterms:W3CDTF">2024-10-22T06:14:37Z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