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6519004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296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188009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endParaRPr lang="kk-KZ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1-3,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дождь. Ветер юго-западный 6-11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9223749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,226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1,013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2558" y="2162738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79620" y="614016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Снигирева Н.Г./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37890</TotalTime>
  <Words>594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5045</cp:revision>
  <cp:lastPrinted>2021-02-03T11:37:00Z</cp:lastPrinted>
  <dcterms:created xsi:type="dcterms:W3CDTF">2018-03-27T06:03:00Z</dcterms:created>
  <dcterms:modified xsi:type="dcterms:W3CDTF">2024-10-22T09:27:22Z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