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3504" y="-15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октября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5890269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23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23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осадки (дождь, снег), гололед. Ветер юго-западный 9-14, днем порывы 15-20 м/с. Температура воздуха ночью 0-2 мороза, днем 3-5 тепла.</a:t>
            </a:r>
            <a:r>
              <a:rPr lang="ru-RU" sz="1200" dirty="0"/>
              <a:t> </a:t>
            </a:r>
          </a:p>
          <a:p>
            <a:pPr lvl="0" indent="180975" algn="ctr">
              <a:tabLst>
                <a:tab pos="180975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октября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23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24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осадки (дождь, снег), гололед. Ветер юго-западный                   9-14, порывы 15-20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2-4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sz="1200" b="1" i="1">
                <a:latin typeface="Times New Roman" pitchFamily="18" charset="0"/>
                <a:cs typeface="Times New Roman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77502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17172</TotalTime>
  <Words>650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5625</cp:revision>
  <cp:lastPrinted>2021-07-01T03:56:27Z</cp:lastPrinted>
  <dcterms:created xsi:type="dcterms:W3CDTF">2018-03-27T06:03:00Z</dcterms:created>
  <dcterms:modified xsi:type="dcterms:W3CDTF">2024-10-22T06:32:11Z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