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блачно, утром и днем дождь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юго-западный 5-10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4-6, 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10-12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октября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блачно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, дождь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юго-западный 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5-10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3-5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8281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19791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4473</cp:revision>
  <cp:lastPrinted>2021-07-01T03:56:27Z</cp:lastPrinted>
  <dcterms:created xsi:type="dcterms:W3CDTF">2018-03-27T06:03:00Z</dcterms:created>
  <dcterms:modified xsi:type="dcterms:W3CDTF">2024-10-22T08:08:22Z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