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90381266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2222927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дождь, ночью временами сильный дождь, гроза. Ветер северо-западный, западный 8-13 м/с. Температура воздуха ночью 5-7, днем 11-13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октября,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октября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13891</TotalTime>
  <Words>621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3293</cp:revision>
  <cp:lastPrinted>2021-07-01T03:56:27Z</cp:lastPrinted>
  <dcterms:created xsi:type="dcterms:W3CDTF">2018-03-27T06:03:00Z</dcterms:created>
  <dcterms:modified xsi:type="dcterms:W3CDTF">2024-10-22T07:17:59Z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