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8656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815882"/>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23</a:t>
            </a:r>
            <a:r>
              <a:rPr lang="kk-KZ" altLang="ru-RU" sz="1100" b="1" dirty="0">
                <a:solidFill>
                  <a:srgbClr val="000000"/>
                </a:solidFill>
                <a:latin typeface="Times New Roman" pitchFamily="18" charset="0"/>
                <a:cs typeface="Times New Roman" pitchFamily="18" charset="0"/>
              </a:rPr>
              <a:t> 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ru-RU" sz="1100" b="1" dirty="0" err="1">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altLang="ru-RU" sz="1100" b="1" dirty="0">
                <a:solidFill>
                  <a:srgbClr val="000000"/>
                </a:solidFill>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күндіз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9-14, күндіз екпіні 15-20 м/с. Ауа температурасы түнде 0-2 градус аяз, күндіз 3-5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24 қазанға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24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2-4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1015663"/>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23</a:t>
            </a:r>
            <a:r>
              <a:rPr lang="kk-KZ" sz="1200">
                <a:solidFill>
                  <a:srgbClr val="000000"/>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қазанда</a:t>
            </a:r>
            <a:r>
              <a:rPr lang="kk-KZ" sz="1200">
                <a:solidFill>
                  <a:schemeClr val="tx1"/>
                </a:solidFill>
                <a:latin typeface="Times New Roman" pitchFamily="18" charset="0"/>
                <a:cs typeface="Times New Roman" pitchFamily="18" charset="0"/>
              </a:rPr>
              <a:t>, </a:t>
            </a:r>
            <a:r>
              <a:rPr lang="kk-KZ" sz="1200">
                <a:solidFill>
                  <a:srgbClr val="000000"/>
                </a:solidFill>
                <a:latin typeface="Times New Roman" pitchFamily="18" charset="0"/>
                <a:cs typeface="Times New Roman" pitchFamily="18" charset="0"/>
              </a:rPr>
              <a:t>24 </a:t>
            </a:r>
            <a:r>
              <a:rPr lang="kk-KZ" sz="1200" dirty="0">
                <a:solidFill>
                  <a:schemeClr val="tx1"/>
                </a:solidFill>
                <a:latin typeface="Times New Roman" pitchFamily="18" charset="0"/>
                <a:cs typeface="Times New Roman" pitchFamily="18" charset="0"/>
              </a:rPr>
              <a:t>қазанда караған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15572</TotalTime>
  <Words>608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5372</cp:revision>
  <cp:lastPrinted>2021-07-01T03:56:27Z</cp:lastPrinted>
  <dcterms:created xsi:type="dcterms:W3CDTF">2018-03-27T06:03:00Z</dcterms:created>
  <dcterms:modified xsi:type="dcterms:W3CDTF">2024-10-22T06:32:16Z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