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296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23 </a:t>
            </a:r>
            <a:r>
              <a:rPr lang="kk-KZ" altLang="ru-RU" sz="1200" b="1" dirty="0" smtClean="0">
                <a:latin typeface="Times New Roman" pitchFamily="18" charset="0"/>
                <a:ea typeface="Times New Roman KZ" pitchFamily="18" charset="0"/>
                <a:cs typeface="Times New Roman" pitchFamily="18" charset="0"/>
              </a:rPr>
              <a:t>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22 </a:t>
            </a:r>
            <a:r>
              <a:rPr lang="ru-RU" sz="1050" b="1" dirty="0" err="1" smtClean="0">
                <a:latin typeface="Times New Roman" pitchFamily="18" charset="0"/>
                <a:ea typeface="Times New Roman KZ" pitchFamily="18" charset="0"/>
                <a:cs typeface="Times New Roman" pitchFamily="18" charset="0"/>
              </a:rPr>
              <a:t>қазан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ru-RU" sz="1050" b="1" dirty="0" smtClean="0">
                <a:latin typeface="Times New Roman" pitchFamily="18" charset="0"/>
                <a:cs typeface="Times New Roman" pitchFamily="18" charset="0"/>
              </a:rPr>
              <a:t>23</a:t>
            </a:r>
            <a:r>
              <a:rPr lang="kk-KZ" alt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қазан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Б</a:t>
            </a:r>
            <a:r>
              <a:rPr lang="kk-KZ" sz="1200" dirty="0" smtClean="0">
                <a:latin typeface="Times New Roman KZ" pitchFamily="18" charset="0"/>
                <a:ea typeface="Times New Roman KZ" pitchFamily="18" charset="0"/>
              </a:rPr>
              <a:t>ұлтты</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 таңертең және күндіз жаңбыр. Оңтүстік-батыстан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4-6, күндіз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24 </a:t>
            </a:r>
            <a:r>
              <a:rPr lang="kk-KZ" altLang="ru-RU" sz="1200" b="1" dirty="0" smtClean="0">
                <a:latin typeface="Times New Roman" pitchFamily="18" charset="0"/>
                <a:ea typeface="Times New Roman KZ" pitchFamily="18" charset="0"/>
                <a:cs typeface="Times New Roman" pitchFamily="18" charset="0"/>
              </a:rPr>
              <a:t>қазан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23</a:t>
            </a:r>
            <a:r>
              <a:rPr lang="kk-KZ" alt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қазан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a:t>
            </a:r>
            <a:r>
              <a:rPr lang="ru-RU" sz="1050" b="1" dirty="0" smtClean="0">
                <a:latin typeface="Times New Roman" pitchFamily="18" charset="0"/>
                <a:ea typeface="Times New Roman KZ" pitchFamily="18" charset="0"/>
                <a:cs typeface="Times New Roman" pitchFamily="18" charset="0"/>
              </a:rPr>
              <a:t>24 </a:t>
            </a:r>
            <a:r>
              <a:rPr lang="kk-KZ" altLang="ru-RU" sz="1050" b="1" dirty="0" smtClean="0">
                <a:latin typeface="Times New Roman" pitchFamily="18" charset="0"/>
                <a:ea typeface="Times New Roman KZ" pitchFamily="18" charset="0"/>
                <a:cs typeface="Times New Roman" pitchFamily="18" charset="0"/>
              </a:rPr>
              <a:t>қазан</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Б</a:t>
            </a:r>
            <a:r>
              <a:rPr lang="kk-KZ" sz="1200" dirty="0" smtClean="0">
                <a:latin typeface="Times New Roman KZ" pitchFamily="18" charset="0"/>
                <a:ea typeface="Times New Roman KZ" pitchFamily="18" charset="0"/>
              </a:rPr>
              <a:t>ұлтты</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жаңбыр. Оңтүстік-батыстан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a:t>
            </a:r>
            <a:r>
              <a:rPr lang="kk-KZ" sz="1200" dirty="0" smtClean="0">
                <a:latin typeface="Times New Roman" pitchFamily="18" charset="0"/>
                <a:cs typeface="Times New Roman" pitchFamily="18" charset="0"/>
              </a:rPr>
              <a:t>температурасы 3-5 градус </a:t>
            </a:r>
            <a:r>
              <a:rPr lang="kk-KZ" sz="1200" dirty="0" smtClean="0">
                <a:latin typeface="Times New Roman" pitchFamily="18" charset="0"/>
                <a:cs typeface="Times New Roman" pitchFamily="18" charset="0"/>
              </a:rPr>
              <a:t>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23</a:t>
            </a:r>
            <a:r>
              <a:rPr lang="kk-KZ"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itchFamily="18" charset="0"/>
                <a:ea typeface="Times New Roman KZ" pitchFamily="18" charset="0"/>
                <a:cs typeface="Times New Roman" pitchFamily="18" charset="0"/>
              </a:rPr>
              <a:t>қазан</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24 </a:t>
            </a:r>
            <a:r>
              <a:rPr lang="kk-KZ" altLang="ru-RU" sz="1200" dirty="0" smtClean="0">
                <a:solidFill>
                  <a:schemeClr val="tx1"/>
                </a:solidFill>
                <a:latin typeface="Times New Roman" pitchFamily="18" charset="0"/>
                <a:ea typeface="Times New Roman KZ" pitchFamily="18" charset="0"/>
                <a:cs typeface="Times New Roman" pitchFamily="18" charset="0"/>
              </a:rPr>
              <a:t>қазан</a:t>
            </a:r>
            <a:r>
              <a:rPr lang="kk-KZ" altLang="ru-RU" sz="1200" b="1"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қазан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9,9</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8281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167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19918</TotalTime>
  <Words>537</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4559</cp:revision>
  <cp:lastPrinted>2021-07-01T03:56:27Z</cp:lastPrinted>
  <dcterms:created xsi:type="dcterms:W3CDTF">2018-03-27T06:03:00Z</dcterms:created>
  <dcterms:modified xsi:type="dcterms:W3CDTF">2024-10-22T08:05:37Z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