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25" d="100"/>
          <a:sy n="125" d="100"/>
        </p:scale>
        <p:origin x="2100" y="7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06342842"/>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№296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14722" y="115888"/>
            <a:ext cx="4838877" cy="2492990"/>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23 </a:t>
            </a:r>
            <a:r>
              <a:rPr lang="kk-KZ" altLang="ru-RU" sz="1200" b="1" dirty="0">
                <a:latin typeface="Times New Roman" panose="02020603050405020304" pitchFamily="18" charset="0"/>
                <a:cs typeface="Times New Roman" panose="02020603050405020304" pitchFamily="18" charset="0"/>
              </a:rPr>
              <a:t>қазанға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23 </a:t>
            </a:r>
            <a:r>
              <a:rPr lang="kk-KZ" altLang="ru-RU" sz="1200" b="1" dirty="0">
                <a:latin typeface="Times New Roman" panose="02020603050405020304" pitchFamily="18" charset="0"/>
                <a:cs typeface="Times New Roman" panose="02020603050405020304" pitchFamily="18" charset="0"/>
              </a:rPr>
              <a:t>қазан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2563" algn="just"/>
            <a:r>
              <a:rPr lang="kk-KZ" altLang="ru-RU" sz="1200" dirty="0" smtClean="0">
                <a:latin typeface="Times New Roman" panose="02020603050405020304" pitchFamily="18" charset="0"/>
                <a:cs typeface="Times New Roman" panose="02020603050405020304" pitchFamily="18" charset="0"/>
              </a:rPr>
              <a:t>Көшпелі бұлтты</a:t>
            </a:r>
            <a:r>
              <a:rPr lang="kk-KZ" sz="1200" dirty="0" smtClean="0">
                <a:latin typeface="Times New Roman" pitchFamily="18" charset="0"/>
                <a:cs typeface="Times New Roman" pitchFamily="18" charset="0"/>
                <a:sym typeface="+mn-ea"/>
              </a:rPr>
              <a:t>, </a:t>
            </a:r>
            <a:r>
              <a:rPr lang="kk-KZ" sz="1200" dirty="0" smtClean="0">
                <a:latin typeface="Times New Roman" pitchFamily="18" charset="0"/>
                <a:cs typeface="Times New Roman" pitchFamily="18" charset="0"/>
                <a:sym typeface="+mn-ea"/>
              </a:rPr>
              <a:t>аздаған жаңбыр.</a:t>
            </a:r>
            <a:r>
              <a:rPr lang="ru-RU" sz="1200" dirty="0" smtClean="0">
                <a:latin typeface="Times New Roman" panose="02020603050405020304" pitchFamily="18" charset="0"/>
                <a:cs typeface="Times New Roman" panose="02020603050405020304" pitchFamily="18" charset="0"/>
                <a:sym typeface="+mn-ea"/>
              </a:rPr>
              <a:t> </a:t>
            </a:r>
            <a:r>
              <a:rPr lang="ru-RU" sz="1200" dirty="0" err="1" smtClean="0">
                <a:latin typeface="Times New Roman" panose="02020603050405020304" pitchFamily="18" charset="0"/>
                <a:cs typeface="Times New Roman" panose="02020603050405020304" pitchFamily="18" charset="0"/>
                <a:sym typeface="+mn-ea"/>
              </a:rPr>
              <a:t>О</a:t>
            </a:r>
            <a:r>
              <a:rPr lang="ru-RU" sz="1200" dirty="0" err="1" smtClean="0">
                <a:latin typeface="Times New Roman" panose="02020603050405020304" pitchFamily="18" charset="0"/>
                <a:cs typeface="Times New Roman" panose="02020603050405020304" pitchFamily="18" charset="0"/>
              </a:rPr>
              <a:t>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15-20 </a:t>
            </a:r>
            <a:r>
              <a:rPr lang="kk-KZ" sz="1200" dirty="0" smtClean="0">
                <a:latin typeface="Times New Roman" pitchFamily="18" charset="0"/>
                <a:cs typeface="Times New Roman" pitchFamily="18" charset="0"/>
                <a:sym typeface="+mn-ea"/>
              </a:rPr>
              <a:t>м/с. Ауа температурасы түнде </a:t>
            </a:r>
            <a:r>
              <a:rPr lang="kk-KZ" sz="1200" dirty="0">
                <a:latin typeface="Times New Roman" pitchFamily="18" charset="0"/>
                <a:cs typeface="Times New Roman" pitchFamily="18" charset="0"/>
                <a:sym typeface="+mn-ea"/>
              </a:rPr>
              <a:t>3</a:t>
            </a:r>
            <a:r>
              <a:rPr lang="kk-KZ" sz="1200" dirty="0" smtClean="0">
                <a:latin typeface="Times New Roman" pitchFamily="18" charset="0"/>
                <a:cs typeface="Times New Roman" pitchFamily="18" charset="0"/>
                <a:sym typeface="+mn-ea"/>
              </a:rPr>
              <a:t>-5, күндіз </a:t>
            </a:r>
            <a:r>
              <a:rPr lang="kk-KZ" sz="1200" dirty="0" smtClean="0">
                <a:latin typeface="Times New Roman" pitchFamily="18" charset="0"/>
                <a:cs typeface="Times New Roman" pitchFamily="18" charset="0"/>
                <a:sym typeface="+mn-ea"/>
              </a:rPr>
              <a:t>8-10 </a:t>
            </a:r>
            <a:r>
              <a:rPr lang="kk-KZ" sz="1200" dirty="0" smtClean="0">
                <a:latin typeface="Times New Roman" pitchFamily="18" charset="0"/>
                <a:cs typeface="Times New Roman" pitchFamily="18" charset="0"/>
                <a:sym typeface="+mn-ea"/>
              </a:rPr>
              <a:t>градус жылы.</a:t>
            </a:r>
          </a:p>
          <a:p>
            <a:pPr lvl="0" indent="182563" algn="just"/>
            <a:endParaRPr lang="kk-KZ" sz="1200" dirty="0" smtClean="0">
              <a:latin typeface="Times New Roman" pitchFamily="18" charset="0"/>
              <a:cs typeface="Times New Roman" pitchFamily="18" charset="0"/>
              <a:sym typeface="+mn-ea"/>
            </a:endParaRPr>
          </a:p>
          <a:p>
            <a:pPr algn="ctr"/>
            <a:r>
              <a:rPr lang="kk-KZ" altLang="ru-RU" sz="1200" b="1" dirty="0" smtClean="0">
                <a:latin typeface="Times New Roman" panose="02020603050405020304" pitchFamily="18" charset="0"/>
                <a:cs typeface="Times New Roman" panose="02020603050405020304" pitchFamily="18" charset="0"/>
              </a:rPr>
              <a:t>24 </a:t>
            </a:r>
            <a:r>
              <a:rPr lang="kk-KZ" altLang="ru-RU" sz="1200" b="1" dirty="0">
                <a:latin typeface="Times New Roman" panose="02020603050405020304" pitchFamily="18" charset="0"/>
                <a:cs typeface="Times New Roman" panose="02020603050405020304" pitchFamily="18" charset="0"/>
              </a:rPr>
              <a:t>қазанға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23 </a:t>
            </a:r>
            <a:r>
              <a:rPr lang="kk-KZ" sz="1200" b="1" dirty="0">
                <a:latin typeface="Times New Roman" panose="02020603050405020304" pitchFamily="18" charset="0"/>
                <a:cs typeface="Times New Roman" panose="02020603050405020304" pitchFamily="18" charset="0"/>
              </a:rPr>
              <a:t>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24 </a:t>
            </a:r>
            <a:r>
              <a:rPr lang="kk-KZ" sz="1200" b="1" dirty="0">
                <a:latin typeface="Times New Roman" panose="02020603050405020304" pitchFamily="18" charset="0"/>
                <a:cs typeface="Times New Roman" panose="02020603050405020304" pitchFamily="18" charset="0"/>
              </a:rPr>
              <a:t>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2563" algn="just"/>
            <a:r>
              <a:rPr lang="kk-KZ" altLang="ru-RU" sz="1200" dirty="0" smtClean="0">
                <a:latin typeface="Times New Roman" panose="02020603050405020304" pitchFamily="18" charset="0"/>
                <a:cs typeface="Times New Roman" panose="02020603050405020304" pitchFamily="18" charset="0"/>
              </a:rPr>
              <a:t>Көшпелі бұлтты</a:t>
            </a:r>
            <a:r>
              <a:rPr lang="kk-KZ" sz="1200" dirty="0" smtClean="0">
                <a:latin typeface="Times New Roman" pitchFamily="18" charset="0"/>
                <a:cs typeface="Times New Roman" pitchFamily="18" charset="0"/>
                <a:sym typeface="+mn-ea"/>
              </a:rPr>
              <a:t>, </a:t>
            </a:r>
            <a:r>
              <a:rPr lang="kk-KZ" sz="1200" dirty="0" smtClean="0">
                <a:latin typeface="Times New Roman" pitchFamily="18" charset="0"/>
                <a:cs typeface="Times New Roman" pitchFamily="18" charset="0"/>
                <a:sym typeface="+mn-ea"/>
              </a:rPr>
              <a:t>жаңбыр. Оңтүстік-батыстан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kk-KZ" sz="1200" dirty="0">
                <a:latin typeface="Times New Roman" pitchFamily="18" charset="0"/>
                <a:cs typeface="Times New Roman" pitchFamily="18" charset="0"/>
                <a:sym typeface="+mn-ea"/>
              </a:rPr>
              <a:t>м/с. </a:t>
            </a:r>
            <a:r>
              <a:rPr lang="kk-KZ" sz="1200" dirty="0" smtClean="0">
                <a:latin typeface="Times New Roman" pitchFamily="18" charset="0"/>
                <a:cs typeface="Times New Roman" pitchFamily="18" charset="0"/>
                <a:sym typeface="+mn-ea"/>
              </a:rPr>
              <a:t>Ауа температурасы түнде </a:t>
            </a:r>
            <a:r>
              <a:rPr lang="kk-KZ" sz="1200" dirty="0" smtClean="0">
                <a:latin typeface="Times New Roman" pitchFamily="18" charset="0"/>
                <a:cs typeface="Times New Roman" pitchFamily="18" charset="0"/>
                <a:sym typeface="+mn-ea"/>
              </a:rPr>
              <a:t>4-6 </a:t>
            </a:r>
            <a:r>
              <a:rPr lang="kk-KZ" sz="1200" dirty="0">
                <a:latin typeface="Times New Roman" pitchFamily="18" charset="0"/>
                <a:cs typeface="Times New Roman" pitchFamily="18" charset="0"/>
                <a:sym typeface="+mn-ea"/>
              </a:rPr>
              <a:t>градус жылы</a:t>
            </a:r>
            <a:r>
              <a:rPr lang="kk-KZ" sz="1200" dirty="0" smtClean="0">
                <a:latin typeface="Times New Roman" pitchFamily="18" charset="0"/>
                <a:cs typeface="Times New Roman" pitchFamily="18" charset="0"/>
                <a:sym typeface="+mn-ea"/>
              </a:rPr>
              <a:t>.</a:t>
            </a:r>
          </a:p>
          <a:p>
            <a:pPr indent="182563" algn="just"/>
            <a:endParaRPr lang="ru-RU" sz="1200" dirty="0" smtClean="0">
              <a:latin typeface="Times New Roman" panose="02020603050405020304" pitchFamily="18" charset="0"/>
              <a:cs typeface="Times New Roman" panose="02020603050405020304" pitchFamily="18" charset="0"/>
              <a:sym typeface="+mn-ea"/>
            </a:endParaRPr>
          </a:p>
          <a:p>
            <a:pPr lvl="0" indent="182563" algn="just"/>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22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93198" y="241156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 </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584276305"/>
              </p:ext>
            </p:extLst>
          </p:nvPr>
        </p:nvGraphicFramePr>
        <p:xfrm>
          <a:off x="5027448" y="4173056"/>
          <a:ext cx="4667576" cy="162343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004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8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0,079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51</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0,170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0,192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5</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en-US"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a:t>
              </a: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a:latin typeface="Times New Roman" panose="02020603050405020304" pitchFamily="18" charset="0"/>
                <a:cs typeface="Times New Roman" panose="02020603050405020304" pitchFamily="18" charset="0"/>
              </a:rPr>
              <a:t>Дайындаған:Рахметова Ж.А</a:t>
            </a:r>
            <a:r>
              <a:rPr lang="kk-KZ" altLang="ru-RU" sz="1200" b="1" i="1" smtClean="0">
                <a:latin typeface="Times New Roman" panose="02020603050405020304" pitchFamily="18" charset="0"/>
                <a:cs typeface="Times New Roman" panose="02020603050405020304" pitchFamily="18" charset="0"/>
              </a:rPr>
              <a:t>.</a:t>
            </a:r>
            <a:r>
              <a:rPr lang="kk-KZ" altLang="ru-RU" sz="1200" b="1" i="1"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21017</TotalTime>
  <Words>503</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4102</cp:revision>
  <cp:lastPrinted>2021-07-01T07:38:07Z</cp:lastPrinted>
  <dcterms:created xsi:type="dcterms:W3CDTF">2018-03-27T06:03:00Z</dcterms:created>
  <dcterms:modified xsi:type="dcterms:W3CDTF">2024-10-22T07:52:03Z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