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209918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22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22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524894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6966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199"/>
            <a:ext cx="4726961"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23</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22 қазан  с. 20-ден 23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a:t>
            </a:r>
            <a:r>
              <a:rPr lang="kk-KZ" sz="1100" dirty="0">
                <a:latin typeface="Times New Roman" panose="02020603050405020304" pitchFamily="18" charset="0"/>
                <a:ea typeface="SimSun" panose="02010600030101010101" pitchFamily="2" charset="-122"/>
              </a:rPr>
              <a:t>түнде және таңертең </a:t>
            </a:r>
            <a:r>
              <a:rPr lang="kk-KZ" sz="1100" kern="1400" dirty="0">
                <a:solidFill>
                  <a:srgbClr val="000000"/>
                </a:solidFill>
                <a:latin typeface="Times New Roman" panose="02020603050405020304" pitchFamily="18" charset="0"/>
                <a:ea typeface="Times New Roman" panose="02020603050405020304" pitchFamily="18" charset="0"/>
              </a:rPr>
              <a:t>аздаған жауын-шашын (жаңбыр, қар), күндіз жаңбыр. </a:t>
            </a:r>
            <a:r>
              <a:rPr lang="kk-KZ" sz="1100" kern="1400">
                <a:solidFill>
                  <a:srgbClr val="000000"/>
                </a:solidFill>
                <a:latin typeface="Times New Roman" panose="02020603050405020304" pitchFamily="18" charset="0"/>
                <a:ea typeface="Times New Roman" panose="02020603050405020304" pitchFamily="18" charset="0"/>
              </a:rPr>
              <a:t>Түнде және таңертең, т</a:t>
            </a:r>
            <a:r>
              <a:rPr lang="kk-KZ" sz="1100">
                <a:latin typeface="Times New Roman" panose="02020603050405020304" pitchFamily="18" charset="0"/>
                <a:ea typeface="Times New Roman" panose="02020603050405020304" pitchFamily="18" charset="0"/>
              </a:rPr>
              <a:t>ұман</a:t>
            </a:r>
            <a:r>
              <a:rPr lang="kk-KZ" sz="1100" dirty="0">
                <a:latin typeface="Times New Roman" panose="02020603050405020304" pitchFamily="18" charset="0"/>
                <a:ea typeface="Times New Roman" panose="02020603050405020304" pitchFamily="18" charset="0"/>
              </a:rPr>
              <a:t>,</a:t>
            </a:r>
            <a:r>
              <a:rPr lang="kk-KZ" sz="1100" dirty="0">
                <a:latin typeface="Times New Roman" panose="02020603050405020304" pitchFamily="18" charset="0"/>
                <a:ea typeface="SimSun" panose="02010600030101010101" pitchFamily="2" charset="-122"/>
              </a:rPr>
              <a:t> көктайғақ</a:t>
            </a:r>
            <a:r>
              <a:rPr lang="kk-KZ" sz="1100" kern="1400" dirty="0">
                <a:solidFill>
                  <a:srgbClr val="000000"/>
                </a:solidFill>
                <a:latin typeface="Times New Roman" panose="02020603050405020304" pitchFamily="18" charset="0"/>
                <a:ea typeface="Times New Roman" panose="02020603050405020304" pitchFamily="18" charset="0"/>
              </a:rPr>
              <a:t>. Оңтүстік-батыстан жел соғады, күші 9-14 м/с. Ауа температурасы түнде 0-2 жылы, күндіз 9-11 жылы.</a:t>
            </a:r>
          </a:p>
          <a:p>
            <a:pPr algn="ctr"/>
            <a:r>
              <a:rPr lang="ru-RU" sz="1100" b="1" kern="1400" dirty="0">
                <a:latin typeface="Times New Roman" panose="02020603050405020304" pitchFamily="18" charset="0"/>
                <a:cs typeface="Times New Roman" panose="02020603050405020304" pitchFamily="18" charset="0"/>
              </a:rPr>
              <a:t>24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23 қазан с. 20-ден 24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жаңбыр.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23 қазанда, түнде 24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33438</TotalTime>
  <Words>620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5541</cp:revision>
  <cp:lastPrinted>2023-01-16T10:13:34Z</cp:lastPrinted>
  <dcterms:created xsi:type="dcterms:W3CDTF">2018-03-27T06:03:00Z</dcterms:created>
  <dcterms:modified xsi:type="dcterms:W3CDTF">2024-10-22T07:37:21Z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