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348246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22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23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 </a:t>
            </a:r>
            <a:r>
              <a:rPr lang="kk-KZ" sz="120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7-9</a:t>
            </a:r>
            <a:r>
              <a:rPr lang="kk-KZ" sz="120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жылы болады.</a:t>
            </a:r>
          </a:p>
          <a:p>
            <a:pPr algn="ct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қазан</a:t>
            </a: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23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кей уақыттарда жаңбыр жауады.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6-11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2-4 </a:t>
            </a:r>
            <a:r>
              <a:rPr lang="kk-KZ" sz="1200" dirty="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521832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a:latin typeface="Times New Roman" panose="02020603050405020304" pitchFamily="18" charset="0"/>
                          <a:cs typeface="Times New Roman" panose="02020603050405020304" pitchFamily="18" charset="0"/>
                        </a:rPr>
                        <a:t>,</a:t>
                      </a:r>
                      <a:r>
                        <a:rPr lang="ru-RU" sz="1000" dirty="0">
                          <a:latin typeface="Times New Roman" panose="02020603050405020304" pitchFamily="18" charset="0"/>
                          <a:cs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a:latin typeface="Times New Roman" panose="02020603050405020304" pitchFamily="18" charset="0"/>
                          <a:cs typeface="Times New Roman" panose="02020603050405020304" pitchFamily="18" charset="0"/>
                        </a:rPr>
                        <a:t>,</a:t>
                      </a:r>
                      <a:r>
                        <a:rPr lang="ru-RU" sz="1000" dirty="0">
                          <a:latin typeface="Times New Roman" panose="02020603050405020304" pitchFamily="18" charset="0"/>
                          <a:cs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smtClean="0">
                          <a:latin typeface="Times New Roman" panose="02020603050405020304" pitchFamily="18" charset="0"/>
                          <a:cs typeface="Times New Roman" panose="02020603050405020304" pitchFamily="18" charset="0"/>
                        </a:rPr>
                        <a:t>,</a:t>
                      </a:r>
                      <a:r>
                        <a:rPr lang="ru-RU" sz="1000" dirty="0" smtClean="0">
                          <a:latin typeface="Times New Roman" panose="02020603050405020304" pitchFamily="18" charset="0"/>
                          <a:cs typeface="Times New Roman" panose="02020603050405020304" pitchFamily="18" charset="0"/>
                        </a:rPr>
                        <a:t>292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r>
                        <a:rPr lang="kk-KZ" sz="1000" dirty="0" smtClean="0">
                          <a:latin typeface="Times New Roman" panose="02020603050405020304" pitchFamily="18" charset="0"/>
                          <a:cs typeface="Times New Roman" panose="02020603050405020304" pitchFamily="18" charset="0"/>
                        </a:rPr>
                        <a:t>,226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0,172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1,013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a:solidFill>
                  <a:schemeClr val="tx1"/>
                </a:solidFill>
                <a:latin typeface="Times New Roman" panose="02020603050405020304" pitchFamily="18" charset="0"/>
                <a:cs typeface="Times New Roman" panose="02020603050405020304" pitchFamily="18" charset="0"/>
              </a:rPr>
              <a:t>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a:solidFill>
                  <a:srgbClr val="000000"/>
                </a:solidFill>
                <a:latin typeface="Times New Roman" panose="02020603050405020304" pitchFamily="18" charset="0"/>
                <a:cs typeface="Times New Roman" panose="02020603050405020304" pitchFamily="18" charset="0"/>
              </a:rPr>
              <a:t> Н.А</a:t>
            </a:r>
            <a:r>
              <a:rPr lang="kk-KZ"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19220</TotalTime>
  <Words>523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4904</cp:revision>
  <cp:lastPrinted>2021-07-01T07:38:07Z</cp:lastPrinted>
  <dcterms:created xsi:type="dcterms:W3CDTF">2018-03-27T06:03:00Z</dcterms:created>
  <dcterms:modified xsi:type="dcterms:W3CDTF">2024-10-22T09:27:36Z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