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779" autoAdjust="0"/>
  </p:normalViewPr>
  <p:slideViewPr>
    <p:cSldViewPr showGuides="1">
      <p:cViewPr>
        <p:scale>
          <a:sx n="125" d="100"/>
          <a:sy n="125" d="100"/>
        </p:scale>
        <p:origin x="-1566" y="-1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21683493"/>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№296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23 қазанға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22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қазан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порывы 15-20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24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6-8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b="1"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66115493"/>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marL="0" indent="0" algn="ctr">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980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0,196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21787</TotalTime>
  <Words>547</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4176</cp:revision>
  <cp:lastPrinted>2021-07-01T07:38:07Z</cp:lastPrinted>
  <dcterms:created xsi:type="dcterms:W3CDTF">2018-03-27T06:03:00Z</dcterms:created>
  <dcterms:modified xsi:type="dcterms:W3CDTF">2024-10-22T08:23:01Z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