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236382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96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соғатын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оңтүстік-батысқа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ауысады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3-8,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5-7</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err="1" smtClean="0">
                <a:solidFill>
                  <a:prstClr val="black"/>
                </a:solidFill>
                <a:latin typeface="Times New Roman" pitchFamily="18" charset="0"/>
                <a:cs typeface="Times New Roman" pitchFamily="18" charset="0"/>
              </a:rPr>
              <a:t>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578664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23157</TotalTime>
  <Words>646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4230</cp:revision>
  <cp:lastPrinted>2021-07-01T03:56:27Z</cp:lastPrinted>
  <dcterms:created xsi:type="dcterms:W3CDTF">2018-03-27T06:03:00Z</dcterms:created>
  <dcterms:modified xsi:type="dcterms:W3CDTF">2024-10-22T07:43:22Z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