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498" autoAdjust="0"/>
  </p:normalViewPr>
  <p:slideViewPr>
    <p:cSldViewPr>
      <p:cViewPr>
        <p:scale>
          <a:sx n="124" d="100"/>
          <a:sy n="124" d="100"/>
        </p:scale>
        <p:origin x="-1686"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666207380"/>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296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588714554"/>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185</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0,37</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867</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,173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0,427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қазан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қазанға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Көшпелі бұлтты, </a:t>
            </a:r>
            <a:r>
              <a:rPr lang="kk-KZ" sz="1200" kern="1400" dirty="0" smtClean="0">
                <a:solidFill>
                  <a:srgbClr val="000000"/>
                </a:solidFill>
                <a:latin typeface="Times New Roman"/>
                <a:ea typeface="Times New Roman"/>
              </a:rPr>
              <a:t>жауын-шашынсыз. Кей уақытта тұман</a:t>
            </a:r>
            <a:r>
              <a:rPr lang="kk-KZ" sz="1200" kern="1400" dirty="0" smtClean="0">
                <a:solidFill>
                  <a:srgbClr val="000000"/>
                </a:solidFill>
                <a:latin typeface="Times New Roman"/>
                <a:ea typeface="Times New Roman"/>
              </a:rPr>
              <a:t>. Солтүстік-батыстан 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7-12</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a:t>
            </a:r>
            <a:r>
              <a:rPr lang="kk-KZ" sz="1200" kern="1400" dirty="0" smtClean="0">
                <a:solidFill>
                  <a:srgbClr val="000000"/>
                </a:solidFill>
                <a:latin typeface="Times New Roman"/>
                <a:ea typeface="Times New Roman"/>
              </a:rPr>
              <a:t>түнде 4-6 ,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10-12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just">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Көшпелі бұлтты, жауын-шашынсыз. Солтүстік-батыстан жел соғады, күші </a:t>
            </a:r>
            <a:r>
              <a:rPr lang="kk-KZ" sz="1200" kern="1400" dirty="0" smtClean="0">
                <a:solidFill>
                  <a:srgbClr val="000000"/>
                </a:solidFill>
                <a:latin typeface="Times New Roman"/>
                <a:ea typeface="Times New Roman"/>
              </a:rPr>
              <a:t>7-12</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м/с. Ауа температурасы </a:t>
            </a:r>
            <a:r>
              <a:rPr lang="kk-KZ" sz="1200" kern="1400" dirty="0" smtClean="0">
                <a:solidFill>
                  <a:srgbClr val="000000"/>
                </a:solidFill>
                <a:latin typeface="Times New Roman"/>
                <a:ea typeface="Times New Roman"/>
              </a:rPr>
              <a:t>5-7</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37143" y="2236787"/>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24056</TotalTime>
  <Words>579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4023</cp:revision>
  <cp:lastPrinted>2023-02-06T06:57:51Z</cp:lastPrinted>
  <dcterms:created xsi:type="dcterms:W3CDTF">2018-03-27T06:03:00Z</dcterms:created>
  <dcterms:modified xsi:type="dcterms:W3CDTF">2024-10-22T07:50:50Z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