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8DB8679-0D34-434B-89F7-60E25A526E0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71583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3A009-2603-47AB-BE8E-4577D57E61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049319-FF59-42D4-BF67-BDDC1F8CBC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CDBD7-205E-4933-A31F-DC5D153804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55B3C-3C12-4C31-833D-C9B3183993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E9521-E9B5-4C40-A4ED-5E63615DF6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E382E-0185-4540-83A1-90B8AF71D9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2D526-6574-4A55-B1C0-2E2C8DACD8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B5B28-42B3-400F-BE50-B6AECA5CFE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DC41A-27E2-4851-AAA9-60DBE5EE79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0CDE3-3A3D-46B9-99DA-46E9E94411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A71D9-41B0-4980-A39E-B9BDF89975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F699B3E-846F-4AF6-93C4-F84F76E7DF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97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23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октября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37125" y="114300"/>
            <a:ext cx="4830762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Облачно</a:t>
            </a:r>
            <a:r>
              <a:rPr lang="ru-RU" sz="1100" dirty="0">
                <a:solidFill>
                  <a:schemeClr val="tx1"/>
                </a:solidFill>
              </a:rPr>
              <a:t>, ночью и утром дождь, туман. Ветер северо-восточный 2-7 м/с. Температура воздуха ночью 4-6, днем 11-13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октября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2-4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71688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26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1525308"/>
              </p:ext>
            </p:extLst>
          </p:nvPr>
        </p:nvGraphicFramePr>
        <p:xfrm>
          <a:off x="4953000" y="4117975"/>
          <a:ext cx="4819650" cy="2147888"/>
        </p:xfrm>
        <a:graphic>
          <a:graphicData uri="http://schemas.openxmlformats.org/drawingml/2006/table">
            <a:tbl>
              <a:tblPr/>
              <a:tblGrid>
                <a:gridCol w="1849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62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4365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27375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22314</TotalTime>
  <Words>774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5170</cp:revision>
  <cp:lastPrinted>2021-07-01T09:11:30Z</cp:lastPrinted>
  <dcterms:created xsi:type="dcterms:W3CDTF">2018-03-27T06:03:00Z</dcterms:created>
  <dcterms:modified xsi:type="dcterms:W3CDTF">2024-10-23T07:13:30Z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