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0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781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аздаған жаңбыр.</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4-6,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түнде аздаған жаңбыр. </a:t>
            </a:r>
            <a:r>
              <a:rPr lang="kk-KZ" sz="1200" dirty="0" smtClean="0">
                <a:latin typeface="Times New Roman" pitchFamily="18" charset="0"/>
                <a:cs typeface="Times New Roman" pitchFamily="18" charset="0"/>
                <a:sym typeface="+mn-ea"/>
              </a:rPr>
              <a:t>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6-8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5702451"/>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21019</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4105</cp:revision>
  <cp:lastPrinted>2021-07-01T07:38:07Z</cp:lastPrinted>
  <dcterms:created xsi:type="dcterms:W3CDTF">2018-03-27T06:03:00Z</dcterms:created>
  <dcterms:modified xsi:type="dcterms:W3CDTF">2024-10-23T08:00:07Z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