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25" d="100"/>
          <a:sy n="125" d="100"/>
        </p:scale>
        <p:origin x="-1566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87798336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297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0527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23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дождь. Ветер юго-западный 9-14, днем порывы 15-20 м/с. Температура воздуха ночью 2-4, днем 6-8 тепла.</a:t>
            </a:r>
          </a:p>
          <a:p>
            <a:pPr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25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24 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25 октября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юго-западный 9-14 м/с.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6-8 тепла. </a:t>
            </a:r>
          </a:p>
          <a:p>
            <a:pPr lvl="0" algn="ctr"/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1085370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20532</TotalTime>
  <Words>599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4166</cp:revision>
  <cp:lastPrinted>2021-07-01T03:56:27Z</cp:lastPrinted>
  <dcterms:created xsi:type="dcterms:W3CDTF">2018-03-27T06:03:00Z</dcterms:created>
  <dcterms:modified xsi:type="dcterms:W3CDTF">2024-10-23T07:54:54Z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