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15901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и утром дождь. Ветер юго-западный 9-14 м/с. Температура воздуха ночью 2-4,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25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4-6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867152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октября, ночью 25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5760</cp:revision>
  <cp:lastPrinted>2021-11-30T05:55:24Z</cp:lastPrinted>
  <dcterms:created xsi:type="dcterms:W3CDTF">2018-03-27T06:03:00Z</dcterms:created>
  <dcterms:modified xsi:type="dcterms:W3CDTF">2024-10-23T07:11:13Z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