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7015534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октября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24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октября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октября2024 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дождь. Ночью и утром туман.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днем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октября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 октября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2571074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октября, ночью 25 октября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23811</TotalTime>
  <Words>598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4225</cp:revision>
  <cp:lastPrinted>2021-07-01T03:56:27Z</cp:lastPrinted>
  <dcterms:created xsi:type="dcterms:W3CDTF">2018-03-27T06:03:00Z</dcterms:created>
  <dcterms:modified xsi:type="dcterms:W3CDTF">2024-10-23T07:25:35Z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