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735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октября по 20 ч. 24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дождь. Ветер 7-12, днем порывы 15 м/с. Температура воздуха ночью 2-4,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25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97892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20630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3360</cp:revision>
  <cp:lastPrinted>2021-07-01T03:56:27Z</cp:lastPrinted>
  <dcterms:created xsi:type="dcterms:W3CDTF">2018-03-27T06:03:00Z</dcterms:created>
  <dcterms:modified xsi:type="dcterms:W3CDTF">2024-10-23T06:41:18Z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