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81" d="100"/>
          <a:sy n="81" d="100"/>
        </p:scale>
        <p:origin x="-96" y="-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260817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9497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ночью небольшой дождь. Ветер юго-западный с переходом на северо-западный 9-14, днем порывы 15-20 м/с. Температура воздуха ночью 5-7, днем 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27556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5031</cp:revision>
  <cp:lastPrinted>2021-07-01T03:56:27Z</cp:lastPrinted>
  <dcterms:created xsi:type="dcterms:W3CDTF">2018-03-27T06:03:00Z</dcterms:created>
  <dcterms:modified xsi:type="dcterms:W3CDTF">2024-10-23T06:55:59Z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