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9659226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23 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00054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23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Жел о</a:t>
            </a:r>
            <a:r>
              <a:rPr lang="ru-RU" sz="1200" dirty="0" err="1" smtClean="0">
                <a:solidFill>
                  <a:prstClr val="black"/>
                </a:solidFill>
                <a:latin typeface="Times New Roman" pitchFamily="18" charset="0"/>
                <a:cs typeface="Times New Roman" pitchFamily="18" charset="0"/>
              </a:rPr>
              <a:t>ңтүстіктен</a:t>
            </a:r>
            <a:r>
              <a:rPr lang="ru-RU" sz="1200" dirty="0" smtClean="0">
                <a:solidFill>
                  <a:prstClr val="black"/>
                </a:solidFill>
                <a:latin typeface="Times New Roman" pitchFamily="18" charset="0"/>
                <a:cs typeface="Times New Roman" pitchFamily="18" charset="0"/>
              </a:rPr>
              <a:t> со</a:t>
            </a:r>
            <a:r>
              <a:rPr lang="kk-KZ" sz="1200" dirty="0" smtClean="0">
                <a:solidFill>
                  <a:prstClr val="black"/>
                </a:solidFill>
                <a:latin typeface="Times New Roman" pitchFamily="18" charset="0"/>
                <a:cs typeface="Times New Roman" pitchFamily="18" charset="0"/>
              </a:rPr>
              <a:t>ғады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6-8</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a:t>
            </a:r>
            <a:endParaRPr lang="kk-KZ" sz="400" dirty="0">
              <a:solidFill>
                <a:prstClr val="black"/>
              </a:solidFill>
              <a:latin typeface="Times New Roman" pitchFamily="18" charset="0"/>
              <a:cs typeface="Times New Roman" pitchFamily="18" charset="0"/>
            </a:endParaRP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a:t>
            </a:r>
            <a:r>
              <a:rPr lang="ru-RU" sz="1200" b="1" dirty="0">
                <a:latin typeface="Times New Roman" panose="02020603050405020304" pitchFamily="18" charset="0"/>
                <a:cs typeface="Times New Roman" panose="02020603050405020304" pitchFamily="18" charset="0"/>
              </a:rPr>
              <a:t>5</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ru-RU" sz="1200" dirty="0" err="1" smtClean="0">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оңтүстіктен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6-8° жылы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56967744"/>
              </p:ext>
            </p:extLst>
          </p:nvPr>
        </p:nvGraphicFramePr>
        <p:xfrm>
          <a:off x="4998388" y="3903991"/>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0,886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0,445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21" name="TextBox 13"/>
          <p:cNvSpPr txBox="1"/>
          <p:nvPr/>
        </p:nvSpPr>
        <p:spPr>
          <a:xfrm>
            <a:off x="4997401" y="220147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сей</a:t>
            </a:r>
            <a:r>
              <a:rPr lang="kk-KZ" sz="1200" dirty="0" smtClean="0">
                <a:solidFill>
                  <a:prstClr val="black"/>
                </a:solidFill>
                <a:latin typeface="Times New Roman" panose="02020603050405020304" pitchFamily="18" charset="0"/>
                <a:cs typeface="Times New Roman" panose="02020603050405020304" pitchFamily="18" charset="0"/>
              </a:rPr>
              <a:t>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97401" y="315120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Ақанова А.Е.</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23164</TotalTime>
  <Words>634</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4233</cp:revision>
  <cp:lastPrinted>2021-07-01T03:56:27Z</cp:lastPrinted>
  <dcterms:created xsi:type="dcterms:W3CDTF">2018-03-27T06:03:00Z</dcterms:created>
  <dcterms:modified xsi:type="dcterms:W3CDTF">2024-10-23T07:36:40Z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