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81" d="100"/>
          <a:sy n="81" d="100"/>
        </p:scale>
        <p:origin x="-96" y="-5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69207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2812480"/>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түнде аздаған жаңбыр. Жел оңтүстік-батыстан солтүстік-батысқа ауысып соғады, күші 9-14, күндіз екпіні 15-20 м/с. Ауа температурасы түнде 5-7, күндіз 10-12 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25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 оңтүстік-батыстан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27725</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5428</cp:revision>
  <cp:lastPrinted>2021-07-01T03:56:27Z</cp:lastPrinted>
  <dcterms:created xsi:type="dcterms:W3CDTF">2018-03-27T06:03:00Z</dcterms:created>
  <dcterms:modified xsi:type="dcterms:W3CDTF">2024-10-23T06:55:57Z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