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57727462"/>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297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23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58242305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қазанға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23 қазаннан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24 қазанға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Түнде және таңертең тұман түседі. </a:t>
            </a:r>
            <a:r>
              <a:rPr lang="kk-KZ" sz="1100" dirty="0" smtClean="0">
                <a:latin typeface="Times New Roman" pitchFamily="18" charset="0"/>
                <a:cs typeface="Times New Roman" pitchFamily="18" charset="0"/>
              </a:rPr>
              <a:t>Оңтүстік-батыстан, 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12-15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25 қазанға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24 қазаннан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25 </a:t>
            </a:r>
            <a:r>
              <a:rPr lang="ru-RU" altLang="ru-RU" sz="1200" b="1" dirty="0" err="1" smtClean="0">
                <a:latin typeface="Times New Roman" panose="02020603050405020304" pitchFamily="18" charset="0"/>
                <a:cs typeface="Times New Roman" panose="02020603050405020304" pitchFamily="18" charset="0"/>
              </a:rPr>
              <a:t>қазанға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Оңтүстік-батыстан, 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қазаннан</a:t>
            </a:r>
            <a:r>
              <a:rPr lang="ru-RU" sz="1200" dirty="0" smtClean="0">
                <a:solidFill>
                  <a:schemeClr val="tx1"/>
                </a:solidFill>
                <a:latin typeface="Times New Roman" panose="02020603050405020304" pitchFamily="18" charset="0"/>
                <a:cs typeface="Times New Roman" panose="02020603050405020304" pitchFamily="18" charset="0"/>
              </a:rPr>
              <a:t>, 25</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қазанға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13862</TotalTime>
  <Words>584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3408</cp:revision>
  <cp:lastPrinted>2021-07-01T03:56:27Z</cp:lastPrinted>
  <dcterms:created xsi:type="dcterms:W3CDTF">2018-03-27T06:03:00Z</dcterms:created>
  <dcterms:modified xsi:type="dcterms:W3CDTF">2024-10-23T09:23:12Z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