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192732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5719373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1026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қазанға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 Күндіз шаңды дауыл.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ru-RU" sz="1200" dirty="0" smtClean="0">
                <a:solidFill>
                  <a:srgbClr val="000000"/>
                </a:solidFill>
                <a:latin typeface="Times New Roman" panose="02020603050405020304" pitchFamily="18" charset="0"/>
                <a:cs typeface="Times New Roman" panose="02020603050405020304" pitchFamily="18" charset="0"/>
                <a:sym typeface="+mn-ea"/>
              </a:rPr>
              <a:t>-бат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түнде 7-12, күндіз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қазанға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ru-RU" sz="1200" dirty="0" smtClean="0">
                <a:solidFill>
                  <a:srgbClr val="000000"/>
                </a:solidFill>
                <a:latin typeface="Times New Roman" panose="02020603050405020304" pitchFamily="18" charset="0"/>
                <a:cs typeface="Times New Roman" panose="02020603050405020304" pitchFamily="18" charset="0"/>
                <a:sym typeface="+mn-ea"/>
              </a:rPr>
              <a:t>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қазанға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4025860845"/>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14813</TotalTime>
  <Words>556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Aptos Narrow</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3290</cp:revision>
  <cp:lastPrinted>2021-07-01T07:38:07Z</cp:lastPrinted>
  <dcterms:created xsi:type="dcterms:W3CDTF">2018-03-27T06:03:00Z</dcterms:created>
  <dcterms:modified xsi:type="dcterms:W3CDTF">2024-10-23T06:15:56Z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