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72476986"/>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8" y="117475"/>
            <a:ext cx="4824412"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25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solidFill>
                <a:srgbClr val="FF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a:solidFill>
                  <a:schemeClr val="tx1"/>
                </a:solidFill>
                <a:latin typeface="Times New Roman" pitchFamily="18" charset="0"/>
                <a:cs typeface="Times New Roman" pitchFamily="18" charset="0"/>
                <a:sym typeface="+mn-ea"/>
              </a:rPr>
              <a:t>сейілуіне </a:t>
            </a:r>
            <a:r>
              <a:rPr lang="en-US" altLang="en-US" sz="1200" b="1" dirty="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29335565"/>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22283</TotalTime>
  <Words>602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4266</cp:revision>
  <cp:lastPrinted>2021-07-01T07:38:07Z</cp:lastPrinted>
  <dcterms:created xsi:type="dcterms:W3CDTF">2018-03-27T06:03:00Z</dcterms:created>
  <dcterms:modified xsi:type="dcterms:W3CDTF">2024-10-23T07:54:19Z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