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24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23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24</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түнде </a:t>
            </a:r>
            <a:r>
              <a:rPr lang="kk-KZ" sz="1200" dirty="0" smtClean="0">
                <a:latin typeface="Times New Roman KZ" pitchFamily="18" charset="0"/>
                <a:ea typeface="Times New Roman KZ" pitchFamily="18" charset="0"/>
              </a:rPr>
              <a:t>жаңбыр. Оңтүстік-батыстан</a:t>
            </a:r>
            <a:r>
              <a:rPr lang="kk-KZ" sz="1200" dirty="0" smtClean="0">
                <a:latin typeface="Times New Roman" pitchFamily="18" charset="0"/>
                <a:cs typeface="Times New Roman" pitchFamily="18" charset="0"/>
              </a:rPr>
              <a:t> жел соғады, күші 5-10 м/с. Ауа температурасы түнде 4-6, күндіз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24</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25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a:t>
            </a:r>
            <a:r>
              <a:rPr lang="kk-KZ" sz="1200" dirty="0" smtClean="0">
                <a:latin typeface="Times New Roman KZ" pitchFamily="18" charset="0"/>
                <a:ea typeface="Times New Roman KZ" pitchFamily="18" charset="0"/>
              </a:rPr>
              <a:t>бұлтты, жауын-шашынсыз. </a:t>
            </a:r>
            <a:r>
              <a:rPr lang="kk-KZ" sz="1200" dirty="0" smtClean="0">
                <a:latin typeface="Times New Roman KZ" pitchFamily="18" charset="0"/>
                <a:ea typeface="Times New Roman KZ" pitchFamily="18" charset="0"/>
              </a:rPr>
              <a:t>Оңтүстік-батыстан</a:t>
            </a:r>
            <a:r>
              <a:rPr lang="kk-KZ" sz="1200" dirty="0" smtClean="0">
                <a:latin typeface="Times New Roman" pitchFamily="18" charset="0"/>
                <a:cs typeface="Times New Roman" pitchFamily="18" charset="0"/>
              </a:rPr>
              <a:t>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25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3221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19919</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4561</cp:revision>
  <cp:lastPrinted>2021-07-01T03:56:27Z</cp:lastPrinted>
  <dcterms:created xsi:type="dcterms:W3CDTF">2018-03-27T06:03:00Z</dcterms:created>
  <dcterms:modified xsi:type="dcterms:W3CDTF">2024-10-23T06:28:35Z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